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7"/>
    <p:restoredTop sz="94695"/>
  </p:normalViewPr>
  <p:slideViewPr>
    <p:cSldViewPr snapToGrid="0">
      <p:cViewPr varScale="1">
        <p:scale>
          <a:sx n="76" d="100"/>
          <a:sy n="76" d="100"/>
        </p:scale>
        <p:origin x="208" y="1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9b93a0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9b93a0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9b93a0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9b93a0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e24bcc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e24bcc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aloney3/mlenv_movie_success_predictor/blob/main/Presentation/Presentation.pptx" TargetMode="External"/><Relationship Id="rId3" Type="http://schemas.openxmlformats.org/officeDocument/2006/relationships/hyperlink" Target="https://github.com/amaloney3/mlenv_movie_success_predictor" TargetMode="External"/><Relationship Id="rId7" Type="http://schemas.openxmlformats.org/officeDocument/2006/relationships/hyperlink" Target="https://github.com/amaloney3/mlenv_movie_success_predictor/blob/main/Presentation/Dashboard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amaloney3/mlenv_movie_success_predictor/blob/main/databaseREADME.md" TargetMode="External"/><Relationship Id="rId5" Type="http://schemas.openxmlformats.org/officeDocument/2006/relationships/hyperlink" Target="https://github.com/amaloney3/mlenv_movie_success_predictor/blob/main/Machine_Learning_Model_Segment_2.md" TargetMode="External"/><Relationship Id="rId4" Type="http://schemas.openxmlformats.org/officeDocument/2006/relationships/hyperlink" Target="https://github.com/amaloney3/mlenv_movie_success_predictor/blob/main/README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Update.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238450"/>
            <a:ext cx="64959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movie success using Movies MARK</a:t>
            </a:r>
            <a:r>
              <a:rPr lang="en" sz="2500" b="1" baseline="30000"/>
              <a:t>®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479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Stakeholder Update: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 to Repository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800" b="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 to ReadMe.md file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 b="0" dirty="0">
                <a:latin typeface="Lato"/>
                <a:ea typeface="Lato"/>
                <a:cs typeface="Lato"/>
                <a:sym typeface="Lato"/>
              </a:rPr>
              <a:t>for project overview</a:t>
            </a:r>
            <a:endParaRPr sz="17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 b="0" dirty="0">
                <a:latin typeface="Lato"/>
                <a:ea typeface="Lato"/>
                <a:cs typeface="Lato"/>
                <a:sym typeface="Lato"/>
                <a:hlinkClick r:id="rId5"/>
              </a:rPr>
              <a:t>Link to description of machine learning model</a:t>
            </a:r>
            <a:endParaRPr sz="17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 b="0" dirty="0">
                <a:latin typeface="Lato"/>
                <a:ea typeface="Lato"/>
                <a:cs typeface="Lato"/>
                <a:sym typeface="Lato"/>
                <a:hlinkClick r:id="rId6"/>
              </a:rPr>
              <a:t>Link to database overview</a:t>
            </a:r>
            <a:endParaRPr sz="17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 b="0" dirty="0">
                <a:latin typeface="Lato"/>
                <a:ea typeface="Lato"/>
                <a:cs typeface="Lato"/>
                <a:sym typeface="Lato"/>
                <a:hlinkClick r:id="rId7"/>
              </a:rPr>
              <a:t>Link to dashboard blueprint</a:t>
            </a:r>
            <a:endParaRPr sz="17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 b="0" dirty="0">
                <a:latin typeface="Lato"/>
                <a:ea typeface="Lato"/>
                <a:cs typeface="Lato"/>
                <a:sym typeface="Lato"/>
                <a:hlinkClick r:id="rId8"/>
              </a:rPr>
              <a:t>Link to presentation blueprint</a:t>
            </a:r>
            <a:endParaRPr sz="17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4">
            <a:extLst>
              <a:ext uri="{FF2B5EF4-FFF2-40B4-BE49-F238E27FC236}">
                <a16:creationId xmlns:a16="http://schemas.microsoft.com/office/drawing/2014/main" id="{5893AB18-8521-E340-A36F-9A2BCD587FB2}"/>
              </a:ext>
            </a:extLst>
          </p:cNvPr>
          <p:cNvSpPr txBox="1">
            <a:spLocks/>
          </p:cNvSpPr>
          <p:nvPr/>
        </p:nvSpPr>
        <p:spPr>
          <a:xfrm>
            <a:off x="535774" y="254951"/>
            <a:ext cx="8176425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3600" dirty="0">
                <a:solidFill>
                  <a:schemeClr val="accent1"/>
                </a:solidFill>
              </a:rPr>
              <a:t>Stakeholder Update Summary: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Google Shape;79;p14">
            <a:extLst>
              <a:ext uri="{FF2B5EF4-FFF2-40B4-BE49-F238E27FC236}">
                <a16:creationId xmlns:a16="http://schemas.microsoft.com/office/drawing/2014/main" id="{B0DAC207-5D18-4342-A097-BF020105D434}"/>
              </a:ext>
            </a:extLst>
          </p:cNvPr>
          <p:cNvSpPr txBox="1">
            <a:spLocks/>
          </p:cNvSpPr>
          <p:nvPr/>
        </p:nvSpPr>
        <p:spPr>
          <a:xfrm>
            <a:off x="535774" y="1022951"/>
            <a:ext cx="7405959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42900">
              <a:lnSpc>
                <a:spcPct val="115000"/>
              </a:lnSpc>
              <a:buSzPts val="1800"/>
              <a:buFont typeface="Lato"/>
              <a:buChar char="-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So far, our project is mostly on track while data clean-up did slow us down on the front end. We have completed cleaning our data, connecting to an AWS server with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postgres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for our database. We are moving on to finalizing our machine learning model.</a:t>
            </a: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-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When it comes to our dashboard and final presentation, we have identified using Tableau for creating graphics, especially interactive graphs for the dashboard, beyond our initial graphics development in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Jupyter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Notebook and Pandas.</a:t>
            </a: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-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Our final presentation is well on the way. Team members are currently identifying their key talking points so we can finalize the remaining presentation materials. </a:t>
            </a:r>
            <a:endParaRPr lang="en-US" sz="17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Swiss</vt:lpstr>
      <vt:lpstr>Stakeholder Update.</vt:lpstr>
      <vt:lpstr>Stakeholder Update: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Update.</dc:title>
  <cp:lastModifiedBy>maggie allen</cp:lastModifiedBy>
  <cp:revision>1</cp:revision>
  <dcterms:modified xsi:type="dcterms:W3CDTF">2021-09-23T00:19:33Z</dcterms:modified>
</cp:coreProperties>
</file>