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9b93a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9b93a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9b93a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9b93a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e24bc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e24bc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maloney3/mlenv_movie_success_predictor" TargetMode="External"/><Relationship Id="rId4" Type="http://schemas.openxmlformats.org/officeDocument/2006/relationships/hyperlink" Target="https://github.com/amaloney3/mlenv_movie_success_predictor/blob/main/README.md" TargetMode="External"/><Relationship Id="rId5" Type="http://schemas.openxmlformats.org/officeDocument/2006/relationships/hyperlink" Target="https://github.com/amaloney3/mlenv_movie_success_predictor/blob/main/Machine_Learning_Model_Segment_2.md" TargetMode="External"/><Relationship Id="rId6" Type="http://schemas.openxmlformats.org/officeDocument/2006/relationships/hyperlink" Target="https://github.com/amaloney3/mlenv_movie_success_predictor/blob/main/databaseREADME.md" TargetMode="External"/><Relationship Id="rId7" Type="http://schemas.openxmlformats.org/officeDocument/2006/relationships/hyperlink" Target="https://github.com/amaloney3/mlenv_movie_success_predictor/blob/main/Presentation/Dashboard.pptx" TargetMode="External"/><Relationship Id="rId8" Type="http://schemas.openxmlformats.org/officeDocument/2006/relationships/hyperlink" Target="https://github.com/amaloney3/mlenv_movie_success_predictor/blob/main/Presentation/Presentation.ppt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segment 3.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49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movie success using Movies MARK</a:t>
            </a:r>
            <a:r>
              <a:rPr b="1" baseline="30000" lang="en" sz="2500"/>
              <a:t>®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479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Stakeholder Updates: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 to Repository </a:t>
            </a:r>
            <a:endParaRPr b="0" sz="1800" u="sng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 to ReadMe.d file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for project overview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Link to description of machine learning model</a:t>
            </a:r>
            <a:endParaRPr b="0" sz="1700" u="sng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Link to database overview</a:t>
            </a:r>
            <a:endParaRPr b="0" sz="1700" u="sng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Link to dashboard blueprint</a:t>
            </a:r>
            <a:endParaRPr b="0" sz="1700" u="sng">
              <a:solidFill>
                <a:schemeClr val="hlink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Link to presentation blueprint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83375" y="254950"/>
            <a:ext cx="78423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Stakeholder Update Summary: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35775" y="1022950"/>
            <a:ext cx="84837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looked at 4 different machine learning models, including Logistic Regressions, Support Vector Machine, Deep Learning Machine and Random Forest Model.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created a list of the data challenges we encountered to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include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 our presentation to help tell the story of why our analysis was limited by the complexity and dataset issues.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finalized our database and made some adjustments to how we joined our datasets to ensure we had the right data needed for our machine learning modeling.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created a full draft of the dashboard in Tableau so we can walk through the data analysis in our presentation.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Lastly, we drafted our team’s script and adjusted the presentation accordingly.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