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059b93a0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059b93a0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059b93a0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059b93a0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0e24bcc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0e24bcc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amaloney3/mlenv_movie_success_predictor" TargetMode="External"/><Relationship Id="rId4" Type="http://schemas.openxmlformats.org/officeDocument/2006/relationships/hyperlink" Target="https://github.com/amaloney3/mlenv_movie_success_predictor/blob/main/README.m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 Update.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75" y="3238450"/>
            <a:ext cx="64959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predicting movie success using Movies MARK</a:t>
            </a:r>
            <a:r>
              <a:rPr b="1" baseline="30000" lang="en" sz="2500"/>
              <a:t>®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6479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Stakeholder Updates: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Link to Repository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b="0"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Link to ReadMe.md file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en" sz="1700">
                <a:latin typeface="Lato"/>
                <a:ea typeface="Lato"/>
                <a:cs typeface="Lato"/>
                <a:sym typeface="Lato"/>
              </a:rPr>
              <a:t>for project overview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Link to description of machine learning model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Link to database overview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Link to </a:t>
            </a:r>
            <a:r>
              <a:rPr b="0" lang="en" sz="1700">
                <a:latin typeface="Lato"/>
                <a:ea typeface="Lato"/>
                <a:cs typeface="Lato"/>
                <a:sym typeface="Lato"/>
              </a:rPr>
              <a:t>dashboard</a:t>
            </a:r>
            <a:r>
              <a:rPr b="0" lang="en" sz="1700">
                <a:latin typeface="Lato"/>
                <a:ea typeface="Lato"/>
                <a:cs typeface="Lato"/>
                <a:sym typeface="Lato"/>
              </a:rPr>
              <a:t> blueprint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See below for presentation blueprint</a:t>
            </a:r>
            <a:endParaRPr b="0"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