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8" y="4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AMAL P 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90571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STU612b328d2a1d61630220941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4683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COLLEGE OF ENGINEERING, THALASSERY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XYZ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FINANCE TRACKER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XYZ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XYZ</a:t>
            </a: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XYZ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89</Words>
  <Application>Microsoft Office PowerPoint</Application>
  <PresentationFormat>On-screen Show (16:9)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AMAL PK</cp:lastModifiedBy>
  <cp:revision>54</cp:revision>
  <dcterms:modified xsi:type="dcterms:W3CDTF">2025-03-07T12:37:09Z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