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E8F0-8DFC-DE2B-48C8-6BB8E7CB9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CFD7E-B71C-3448-F232-22CFF23CA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3166F-62DC-9C2C-B1C2-466E35CB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957-0375-4425-90B1-5085F5D4962B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400A-8B2E-0B00-8052-8DCB8BAB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2628-4529-1F6B-2435-CFB590B8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B2E3-EBF3-4E39-A62A-56515040A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04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8320-B369-0423-8079-6DE9A779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85ED0-EC0B-80B4-68F6-6EDFD5466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3645-181E-FD1E-6E5B-820DA5B9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957-0375-4425-90B1-5085F5D4962B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5086-EDD5-FFAD-FBCD-D0FC0765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F70-D750-1F5A-EDDC-4E80A31C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B2E3-EBF3-4E39-A62A-56515040A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1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23FF6-75A3-6D07-CBE1-5DAC29098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96137-83F1-21AB-15E6-873FCA53C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88F9-CE08-3F80-7E82-F113C86C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957-0375-4425-90B1-5085F5D4962B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9C617-DC99-4A6C-31EC-583B9264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E999-659F-3AD7-4FFF-CA412C3E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B2E3-EBF3-4E39-A62A-56515040A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01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C494-25FC-F0B6-6724-672CE2CC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C334D-BE08-A4EB-BA4A-DB103290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6C41-423A-D89B-51AE-BA777A78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957-0375-4425-90B1-5085F5D4962B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2858-E32D-F352-F28D-C951F860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E039B-543A-9B73-F684-A58EE119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B2E3-EBF3-4E39-A62A-56515040A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3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DBBD-F7E9-200F-3A0F-887F443A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D8D4-F92F-04E4-C3EB-6FC488EDC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43DE4-E401-A54F-9FB9-4371792C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957-0375-4425-90B1-5085F5D4962B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26BE-8D84-7B98-BEF0-FD7A59E4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69D7B-B43B-6C41-7FF5-0B5507C1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B2E3-EBF3-4E39-A62A-56515040A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1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E253-7370-09B3-9E41-3A4896D0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C8CE-1602-D127-4CC9-5B4059D9A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20853-41D1-792F-3703-93ABDEFD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2F19B-028C-EA4A-8A9D-02C96EE0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957-0375-4425-90B1-5085F5D4962B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2AF13-5816-CE55-0CD9-BC3B14A9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7347E-4881-BE86-258C-8971BF50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B2E3-EBF3-4E39-A62A-56515040A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79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1ABE-0DBD-80AD-CFB4-E57BF9CC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19939-11E1-2829-00F0-2152AF6B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9EF2B-4769-D33F-CA52-A46A6F1E5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A713D-FD8C-FB41-99FD-06D3405C9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A8DA8-3AD5-ABE9-2CD6-0C6687FF6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A2EEC-10CE-795C-099B-0FFF4977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957-0375-4425-90B1-5085F5D4962B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B8489-6524-C92C-A585-4E949C06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DCAC6-F96F-504A-07F1-48D0DC58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B2E3-EBF3-4E39-A62A-56515040A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1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438C-0D0E-A8D3-7ABF-C2BC64F7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51C15-3648-89F0-2361-1E43B50E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957-0375-4425-90B1-5085F5D4962B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4BC97-E70C-7ED9-F450-45AE1408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8C42-62C4-2DE6-53FC-3D4E693C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B2E3-EBF3-4E39-A62A-56515040A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74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84904-F4D2-39D0-43E7-6E36C37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957-0375-4425-90B1-5085F5D4962B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B1E2A-BE5F-C647-6C4F-67C04023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A1393-D5B3-6BC6-D004-BD1B6D89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B2E3-EBF3-4E39-A62A-56515040A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2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B4E8-B902-97EA-607E-610E51DD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F667-3A93-22CA-AE78-154464A4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2BC6A-5A1A-DF77-5E2B-7F6CFE747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C4016-C0AF-8993-4B00-A95B325C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957-0375-4425-90B1-5085F5D4962B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4F19D-BB2B-01FC-DC63-CC9B0188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879DA-AFFE-7035-40BB-D81E9FFE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B2E3-EBF3-4E39-A62A-56515040A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07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9D5F-9CC7-7A96-9C66-CD8842BE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6C81C-5141-B87C-4E86-9A09BEB1C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DCABC-D94B-9F4B-FFA8-9F3CBA2E9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4D911-E5C0-B92E-0A36-7248C9F4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957-0375-4425-90B1-5085F5D4962B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7AF41-3014-FB2F-610D-C37C92F6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6589E-3530-0902-0B35-25521E79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B2E3-EBF3-4E39-A62A-56515040A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62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61EEB-11C7-11D3-0867-D098BBAA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2BDD8-F851-F555-781F-A68C0647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891EB-A578-929A-88F3-50B47C29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73957-0375-4425-90B1-5085F5D4962B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A23C6-FDBE-C313-798C-19D7106A5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2455-0A73-70C5-7699-FF6A2DC4D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B2E3-EBF3-4E39-A62A-56515040A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87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occer-stadium-football-manchester-united-old-trafford-manchester-united-football-club-wallpaper-qsqbo/download/2560x144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occer-stadium-football-manchester-united-old-trafford-manchester-united-football-club-wallpaper-qsqbo/download/2560x144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occer-stadium-football-manchester-united-old-trafford-manchester-united-football-club-wallpaper-qsqbo/download/2560x144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occer-stadium-football-manchester-united-old-trafford-manchester-united-football-club-wallpaper-qsqbo/download/2560x144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occer-stadium-football-manchester-united-old-trafford-manchester-united-football-club-wallpaper-qsqbo/download/2560x144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occer-stadium-football-manchester-united-old-trafford-manchester-united-football-club-wallpaper-qsqbo/download/2560x144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occer-stadium-football-manchester-united-old-trafford-manchester-united-football-club-wallpaper-qsqbo/download/2560x144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E3AFF3-17AE-30C8-147E-5A3BD0DA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-19531"/>
            <a:ext cx="12191999" cy="6897063"/>
          </a:xfrm>
          <a:prstGeom prst="rect">
            <a:avLst/>
          </a:prstGeom>
        </p:spPr>
      </p:pic>
      <p:sp>
        <p:nvSpPr>
          <p:cNvPr id="2" name="Title 1" descr="Colorized light photo effects">
            <a:extLst>
              <a:ext uri="{FF2B5EF4-FFF2-40B4-BE49-F238E27FC236}">
                <a16:creationId xmlns:a16="http://schemas.microsoft.com/office/drawing/2014/main" id="{3D946667-7DBD-D002-53E2-708371D6D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6" y="1739400"/>
            <a:ext cx="11486148" cy="2045952"/>
          </a:xfrm>
        </p:spPr>
        <p:txBody>
          <a:bodyPr>
            <a:normAutofit/>
          </a:bodyPr>
          <a:lstStyle/>
          <a:p>
            <a:r>
              <a:rPr lang="en-IN" sz="48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Baskerville Old Face" panose="02020602080505020303" pitchFamily="18" charset="0"/>
              </a:rPr>
              <a:t>FOOTBALL PLAYERS</a:t>
            </a:r>
            <a:br>
              <a:rPr lang="en-IN" sz="48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Baskerville Old Face" panose="02020602080505020303" pitchFamily="18" charset="0"/>
              </a:rPr>
            </a:br>
            <a:r>
              <a:rPr lang="en-IN" sz="48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Baskerville Old Face" panose="02020602080505020303" pitchFamily="18" charset="0"/>
              </a:rPr>
              <a:t>RATING PREDICTION</a:t>
            </a:r>
          </a:p>
        </p:txBody>
      </p:sp>
      <p:sp>
        <p:nvSpPr>
          <p:cNvPr id="3" name="Subtitle 2" descr="Silver metal newtons cradle">
            <a:extLst>
              <a:ext uri="{FF2B5EF4-FFF2-40B4-BE49-F238E27FC236}">
                <a16:creationId xmlns:a16="http://schemas.microsoft.com/office/drawing/2014/main" id="{ECAB2A0F-74B2-3CEA-8B0B-315559C30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2124"/>
            <a:ext cx="9144000" cy="1655762"/>
          </a:xfrm>
        </p:spPr>
        <p:txBody>
          <a:bodyPr/>
          <a:lstStyle/>
          <a:p>
            <a:r>
              <a:rPr lang="en-IN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Bahnschrift SemiBold" panose="020B0502040204020203" pitchFamily="34" charset="0"/>
              </a:rPr>
              <a:t>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46180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42881F-CD34-96B3-D50A-2D1C55CF4A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27831" cy="6904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E25D19-3CCF-3906-7042-160DA29E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61908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Dataset Overview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68E7-329F-07DB-96BB-68E3C2EBA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709"/>
            <a:ext cx="10515600" cy="4351338"/>
          </a:xfrm>
        </p:spPr>
        <p:txBody>
          <a:bodyPr>
            <a:normAutofit/>
          </a:bodyPr>
          <a:lstStyle/>
          <a:p>
            <a:r>
              <a:rPr lang="en-IN" sz="2700" dirty="0"/>
              <a:t>The Source of the dataset (Kaggle)</a:t>
            </a:r>
          </a:p>
          <a:p>
            <a:r>
              <a:rPr lang="en-IN" sz="2700" dirty="0"/>
              <a:t>The Size of the dataset (51 columns &amp; 17,953 entries) </a:t>
            </a:r>
          </a:p>
        </p:txBody>
      </p:sp>
    </p:spTree>
    <p:extLst>
      <p:ext uri="{BB962C8B-B14F-4D97-AF65-F5344CB8AC3E}">
        <p14:creationId xmlns:p14="http://schemas.microsoft.com/office/powerpoint/2010/main" val="304368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7A4BF3-52FA-3906-8772-00F9B67196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2557B1-CF8F-533E-2175-CB1F2E1C4706}"/>
              </a:ext>
            </a:extLst>
          </p:cNvPr>
          <p:cNvSpPr txBox="1"/>
          <p:nvPr/>
        </p:nvSpPr>
        <p:spPr>
          <a:xfrm>
            <a:off x="256673" y="419889"/>
            <a:ext cx="11486147" cy="652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Name </a:t>
            </a:r>
            <a:r>
              <a:rPr lang="en-US" sz="1600" dirty="0"/>
              <a:t>: The name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Full Name </a:t>
            </a:r>
            <a:r>
              <a:rPr lang="en-US" sz="1600" dirty="0"/>
              <a:t>:</a:t>
            </a:r>
            <a:r>
              <a:rPr lang="en-US" sz="1600" b="1" dirty="0"/>
              <a:t> </a:t>
            </a:r>
            <a:r>
              <a:rPr lang="en-US" sz="1600" dirty="0"/>
              <a:t>The full name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Birth date : </a:t>
            </a:r>
            <a:r>
              <a:rPr lang="en-US" sz="1600" dirty="0"/>
              <a:t>The date of birth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Age : </a:t>
            </a:r>
            <a:r>
              <a:rPr lang="en-US" sz="1600" dirty="0"/>
              <a:t>The current age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Height cm : </a:t>
            </a:r>
            <a:r>
              <a:rPr lang="en-US" sz="1600" dirty="0"/>
              <a:t>The height of the player in centimeters.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Weight kgs : </a:t>
            </a:r>
            <a:r>
              <a:rPr lang="en-US" sz="1600" dirty="0"/>
              <a:t>The weight of the player in kilograms.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Positions : </a:t>
            </a:r>
            <a:r>
              <a:rPr lang="en-US" sz="1600" dirty="0"/>
              <a:t>The positions the player can play 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Nationality : </a:t>
            </a:r>
            <a:r>
              <a:rPr lang="en-US" sz="1600" dirty="0"/>
              <a:t>The nationality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Overall rating : </a:t>
            </a:r>
            <a:r>
              <a:rPr lang="en-US" sz="1600" dirty="0"/>
              <a:t>The overall rating of the player's skills.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Potential : </a:t>
            </a:r>
            <a:r>
              <a:rPr lang="en-US" sz="1600" dirty="0"/>
              <a:t>The potential rating of the player's skills.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Value euro : </a:t>
            </a:r>
            <a:r>
              <a:rPr lang="en-US" sz="1600" dirty="0"/>
              <a:t>The monetary value of the player in Euros.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Wage euro : </a:t>
            </a:r>
            <a:r>
              <a:rPr lang="en-US" sz="1600" dirty="0"/>
              <a:t>The weekly wage of the player in Euros.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Preferred foot :</a:t>
            </a:r>
            <a:r>
              <a:rPr lang="en-US" sz="1600" dirty="0"/>
              <a:t> The preferred foot for playing (left or right).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International reputation : </a:t>
            </a:r>
            <a:r>
              <a:rPr lang="en-US" sz="1600" dirty="0"/>
              <a:t>The international reputation of the player on a scale of 1 to 5.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Weak foot : </a:t>
            </a:r>
            <a:r>
              <a:rPr lang="en-US" sz="1600" dirty="0"/>
              <a:t>The proficiency of the player's weaker foot on a scale of 1 to 5.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Skill moves : </a:t>
            </a:r>
            <a:r>
              <a:rPr lang="en-US" sz="1600" dirty="0"/>
              <a:t>The skill moves rating of the player on a scale of 1 to 5.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Body type : </a:t>
            </a:r>
            <a:r>
              <a:rPr lang="en-US" sz="1600" dirty="0"/>
              <a:t>The body type of the player (e.g., lean, muscular).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Release clause euro : </a:t>
            </a:r>
            <a:r>
              <a:rPr lang="en-US" sz="1600" dirty="0"/>
              <a:t>The release clause value of the player in Euros.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National team : </a:t>
            </a:r>
            <a:r>
              <a:rPr lang="en-US" sz="1600" dirty="0"/>
              <a:t>The national team the player belongs 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National rating : </a:t>
            </a:r>
            <a:r>
              <a:rPr lang="en-US" sz="1600" dirty="0"/>
              <a:t>The rating of the player when playing for the national team.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National team position :</a:t>
            </a:r>
            <a:r>
              <a:rPr lang="en-US" sz="1600" dirty="0"/>
              <a:t> The position the player plays in for the national team.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National jersey number : </a:t>
            </a:r>
            <a:r>
              <a:rPr lang="en-US" sz="1600" dirty="0"/>
              <a:t>The jersey number of the player in the national team.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Crossing : </a:t>
            </a:r>
            <a:r>
              <a:rPr lang="en-US" sz="1600" dirty="0"/>
              <a:t>The crossing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Finishing : </a:t>
            </a:r>
            <a:r>
              <a:rPr lang="en-US" sz="1600" dirty="0"/>
              <a:t>The finishing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Heading accuracy : </a:t>
            </a:r>
            <a:r>
              <a:rPr lang="en-US" sz="1600" dirty="0"/>
              <a:t>The heading accuracy skill of the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29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4F37F7-A13F-B386-1243-27EDCB28E5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B81825-6A1E-0CD0-F413-F4B9D485F11C}"/>
              </a:ext>
            </a:extLst>
          </p:cNvPr>
          <p:cNvSpPr txBox="1"/>
          <p:nvPr/>
        </p:nvSpPr>
        <p:spPr>
          <a:xfrm>
            <a:off x="144379" y="208547"/>
            <a:ext cx="11855116" cy="69557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Short passing </a:t>
            </a:r>
            <a:r>
              <a:rPr lang="en-US" sz="1600" b="0" i="0" dirty="0">
                <a:effectLst/>
              </a:rPr>
              <a:t>: The short passing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Volleys </a:t>
            </a:r>
            <a:r>
              <a:rPr lang="en-US" sz="1600" b="0" i="0" dirty="0">
                <a:effectLst/>
              </a:rPr>
              <a:t>: The volleys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Dribbling </a:t>
            </a:r>
            <a:r>
              <a:rPr lang="en-US" sz="1600" b="0" i="0" dirty="0">
                <a:effectLst/>
              </a:rPr>
              <a:t>: The dribbling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Curve </a:t>
            </a:r>
            <a:r>
              <a:rPr lang="en-US" sz="1600" b="0" i="0" dirty="0">
                <a:effectLst/>
              </a:rPr>
              <a:t>: The curve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Freekick accuracy </a:t>
            </a:r>
            <a:r>
              <a:rPr lang="en-US" sz="1600" b="0" i="0" dirty="0">
                <a:effectLst/>
              </a:rPr>
              <a:t>: The free-kick accuracy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Long passing </a:t>
            </a:r>
            <a:r>
              <a:rPr lang="en-US" sz="1600" b="0" i="0" dirty="0">
                <a:effectLst/>
              </a:rPr>
              <a:t>: The long passing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Ball control </a:t>
            </a:r>
            <a:r>
              <a:rPr lang="en-US" sz="1600" b="0" i="0" dirty="0">
                <a:effectLst/>
              </a:rPr>
              <a:t>: The ball control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Acceleration </a:t>
            </a:r>
            <a:r>
              <a:rPr lang="en-US" sz="1600" b="0" i="0" dirty="0">
                <a:effectLst/>
              </a:rPr>
              <a:t>: The acceleration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Sprint speed </a:t>
            </a:r>
            <a:r>
              <a:rPr lang="en-US" sz="1600" b="0" i="0" dirty="0">
                <a:effectLst/>
              </a:rPr>
              <a:t>: The sprint speed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Agility </a:t>
            </a:r>
            <a:r>
              <a:rPr lang="en-US" sz="1600" b="0" i="0" dirty="0">
                <a:effectLst/>
              </a:rPr>
              <a:t>: The agility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Reactions </a:t>
            </a:r>
            <a:r>
              <a:rPr lang="en-US" sz="1600" b="0" i="0" dirty="0">
                <a:effectLst/>
              </a:rPr>
              <a:t>: The reaction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Balance </a:t>
            </a:r>
            <a:r>
              <a:rPr lang="en-US" sz="1600" b="0" i="0" dirty="0">
                <a:effectLst/>
              </a:rPr>
              <a:t>: The balance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Shot power </a:t>
            </a:r>
            <a:r>
              <a:rPr lang="en-US" sz="1600" b="0" i="0" dirty="0">
                <a:effectLst/>
              </a:rPr>
              <a:t>: The shot power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Jumping </a:t>
            </a:r>
            <a:r>
              <a:rPr lang="en-US" sz="1600" b="0" i="0" dirty="0">
                <a:effectLst/>
              </a:rPr>
              <a:t>: The jumping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Stamina </a:t>
            </a:r>
            <a:r>
              <a:rPr lang="en-US" sz="1600" b="0" i="0" dirty="0">
                <a:effectLst/>
              </a:rPr>
              <a:t>: The stamina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Strength </a:t>
            </a:r>
            <a:r>
              <a:rPr lang="en-US" sz="1600" b="0" i="0" dirty="0">
                <a:effectLst/>
              </a:rPr>
              <a:t>: The strength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Long shots </a:t>
            </a:r>
            <a:r>
              <a:rPr lang="en-US" sz="1600" b="0" i="0" dirty="0">
                <a:effectLst/>
              </a:rPr>
              <a:t>: The long shots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Aggression </a:t>
            </a:r>
            <a:r>
              <a:rPr lang="en-US" sz="1600" b="0" i="0" dirty="0">
                <a:effectLst/>
              </a:rPr>
              <a:t>: The aggression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Interceptions </a:t>
            </a:r>
            <a:r>
              <a:rPr lang="en-US" sz="1600" b="0" i="0" dirty="0">
                <a:effectLst/>
              </a:rPr>
              <a:t>: The interceptions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Positioning </a:t>
            </a:r>
            <a:r>
              <a:rPr lang="en-US" sz="1600" b="0" i="0" dirty="0">
                <a:effectLst/>
              </a:rPr>
              <a:t>: The positioning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Vision </a:t>
            </a:r>
            <a:r>
              <a:rPr lang="en-US" sz="1600" b="0" i="0" dirty="0">
                <a:effectLst/>
              </a:rPr>
              <a:t>: The vision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Penalties </a:t>
            </a:r>
            <a:r>
              <a:rPr lang="en-US" sz="1600" b="0" i="0" dirty="0">
                <a:effectLst/>
              </a:rPr>
              <a:t>: The penalties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Composure </a:t>
            </a:r>
            <a:r>
              <a:rPr lang="en-US" sz="1600" b="0" i="0" dirty="0">
                <a:effectLst/>
              </a:rPr>
              <a:t>: The composure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Marking </a:t>
            </a:r>
            <a:r>
              <a:rPr lang="en-US" sz="1600" b="0" i="0" dirty="0">
                <a:effectLst/>
              </a:rPr>
              <a:t>: The marking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Standing tackle </a:t>
            </a:r>
            <a:r>
              <a:rPr lang="en-US" sz="1600" b="0" i="0" dirty="0">
                <a:effectLst/>
              </a:rPr>
              <a:t>: The standing tackle skill of the player.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Sliding tackle </a:t>
            </a:r>
            <a:r>
              <a:rPr lang="en-US" sz="1600" i="0" dirty="0">
                <a:effectLst/>
              </a:rPr>
              <a:t>: </a:t>
            </a:r>
            <a:r>
              <a:rPr lang="en-US" sz="1600" b="0" i="0" dirty="0">
                <a:effectLst/>
              </a:rPr>
              <a:t>The sliding tackle skill of the player.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51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F93DD-B354-DE23-A447-A2DE81723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3278E7-DC14-2525-D111-BB6B8027F9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244595-2DEE-5D64-A915-342ACEED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61908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Data Preprocessing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F0F-85DF-AA20-B3E3-6EC64D6B5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709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</a:rPr>
              <a:t>Dropped unnecessary columns.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</a:rPr>
              <a:t>Grouped player skills into defensive, offensive, and general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</a:rPr>
              <a:t>Categorized player positions into forward, midfielder, defender, and goalkeeper roles.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</a:rPr>
              <a:t>Handled missing values by filling where appropriate.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</a:rPr>
              <a:t>Removed rows with excessive missing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</a:rPr>
              <a:t>Encoded categorical variables into numeric format.</a:t>
            </a:r>
          </a:p>
        </p:txBody>
      </p:sp>
    </p:spTree>
    <p:extLst>
      <p:ext uri="{BB962C8B-B14F-4D97-AF65-F5344CB8AC3E}">
        <p14:creationId xmlns:p14="http://schemas.microsoft.com/office/powerpoint/2010/main" val="189447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76350-0E96-FADC-93D4-BD887D7D5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A196FE-77AE-E8EF-6443-6EB71DC874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7F203-BCC1-C640-0CDE-C501B0AE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61908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i="0" dirty="0">
                <a:effectLst/>
                <a:latin typeface="+mn-lt"/>
              </a:rPr>
              <a:t>Project Goal :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41B0-053F-0F49-6AE6-7F71CBCF2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709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</a:rPr>
              <a:t>Aimed to predict player overall ratings using the provided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</a:rPr>
              <a:t>Framed as a regression problem.</a:t>
            </a:r>
          </a:p>
          <a:p>
            <a:pPr marL="0" indent="0">
              <a:buNone/>
            </a:pP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390307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2EA2A-D5F1-C0BD-6C29-B93D28286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C6839B-DC50-0B2C-288A-7527756D5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1E6CB6-66E0-4F37-DA1D-3CF3AA7F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61908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Algorithms Used</a:t>
            </a:r>
            <a:r>
              <a:rPr lang="en-IN" sz="3200" b="1" i="0" dirty="0">
                <a:effectLst/>
                <a:latin typeface="+mn-lt"/>
              </a:rPr>
              <a:t> :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4838-6C84-8716-4BC3-26A7DD5E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709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</a:rPr>
              <a:t>Support Vector Regression (SVR).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</a:rPr>
              <a:t>K-Nearest Neighbors (KNN).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</a:rPr>
              <a:t>Decision Tree.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</a:rPr>
              <a:t>Linear Regression.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</a:rPr>
              <a:t>Random Forest.</a:t>
            </a:r>
          </a:p>
          <a:p>
            <a:pPr marL="0" indent="0" algn="l">
              <a:buNone/>
            </a:pPr>
            <a:endParaRPr lang="en-US" sz="2700" b="0" i="0" dirty="0">
              <a:effectLst/>
            </a:endParaRPr>
          </a:p>
          <a:p>
            <a:pPr marL="0" indent="0">
              <a:buNone/>
            </a:pPr>
            <a:endParaRPr lang="en-IN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F6146-496C-F489-0199-8F66AAC3DEF9}"/>
              </a:ext>
            </a:extLst>
          </p:cNvPr>
          <p:cNvSpPr txBox="1"/>
          <p:nvPr/>
        </p:nvSpPr>
        <p:spPr>
          <a:xfrm>
            <a:off x="1804737" y="5610194"/>
            <a:ext cx="8219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0" dirty="0">
                <a:solidFill>
                  <a:schemeClr val="bg1">
                    <a:lumMod val="85000"/>
                  </a:schemeClr>
                </a:solidFill>
                <a:effectLst/>
              </a:rPr>
              <a:t>Employed multiple algorithms to explore various aspects of player performance.</a:t>
            </a:r>
          </a:p>
          <a:p>
            <a:pPr algn="l"/>
            <a:r>
              <a:rPr lang="en-US" b="1" i="0" dirty="0">
                <a:solidFill>
                  <a:schemeClr val="bg1">
                    <a:lumMod val="85000"/>
                  </a:schemeClr>
                </a:solidFill>
                <a:effectLst/>
              </a:rPr>
              <a:t>Comprehensive approach aimed at understanding factors influencing overall ratings.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77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708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SemiBold</vt:lpstr>
      <vt:lpstr>Baskerville Old Face</vt:lpstr>
      <vt:lpstr>Calibri</vt:lpstr>
      <vt:lpstr>Calibri Light</vt:lpstr>
      <vt:lpstr>Office Theme</vt:lpstr>
      <vt:lpstr>FOOTBALL PLAYERS RATING PREDICTION</vt:lpstr>
      <vt:lpstr>Dataset Overview :</vt:lpstr>
      <vt:lpstr>PowerPoint Presentation</vt:lpstr>
      <vt:lpstr>PowerPoint Presentation</vt:lpstr>
      <vt:lpstr>Data Preprocessing :</vt:lpstr>
      <vt:lpstr>Project Goal :</vt:lpstr>
      <vt:lpstr>Algorithms Used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PLAYERS RATING PREDICTION</dc:title>
  <dc:creator>Amal Muneeb</dc:creator>
  <cp:lastModifiedBy>Amal Muneeb</cp:lastModifiedBy>
  <cp:revision>1</cp:revision>
  <dcterms:created xsi:type="dcterms:W3CDTF">2024-02-16T07:43:27Z</dcterms:created>
  <dcterms:modified xsi:type="dcterms:W3CDTF">2024-02-16T08:33:54Z</dcterms:modified>
</cp:coreProperties>
</file>