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82" r:id="rId7"/>
    <p:sldId id="28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71" r:id="rId25"/>
    <p:sldId id="281" r:id="rId26"/>
    <p:sldId id="272" r:id="rId27"/>
  </p:sldIdLst>
  <p:sldSz cx="9144000" cy="6858000" type="screen4x3"/>
  <p:notesSz cx="6858000" cy="9144000"/>
  <p:embeddedFontLst>
    <p:embeddedFont>
      <p:font typeface="Corbel" pitchFamily="34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D+Xd5pWt0bo32AKobMnto88l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 snapToGrid="0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sz="4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21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31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31"/>
          <p:cNvSpPr txBox="1">
            <a:spLocks noGrp="1"/>
          </p:cNvSpPr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ft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" name="Google Shape;48;p20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sz="4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3" name="Google Shape;53;p20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24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sz="4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0" rIns="4570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2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3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4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sz="2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9116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marL="914400" lvl="1" indent="-388619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2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7" name="Google Shape;87;p28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" name="Google Shape;88;p28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sz="2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>
            <a:spLocks noGrp="1"/>
          </p:cNvSpPr>
          <p:nvPr>
            <p:ph type="pic" idx="2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29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18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DEFAULT.asp" TargetMode="External"/><Relationship Id="rId2" Type="http://schemas.openxmlformats.org/officeDocument/2006/relationships/hyperlink" Target="https://www.tutorialspoint.com/php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cloud-computing-basic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533400" y="762000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5400"/>
              <a:buFont typeface="Corbel"/>
              <a:buNone/>
            </a:pPr>
            <a:r>
              <a:rPr lang="en-US" sz="5400"/>
              <a:t>STUDENT CLUBS PORTAL</a:t>
            </a:r>
            <a:br>
              <a:rPr lang="en-US" sz="5400"/>
            </a:br>
            <a:r>
              <a:rPr lang="en-US" sz="5400"/>
              <a:t>     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endParaRPr sz="5400"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5562600" y="3505200"/>
            <a:ext cx="34290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BY,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NIDHIN V ALEX    18UBCA7475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AMAL ROY          18UBCA7460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82" name="Google Shape;182;p8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690372" lvl="0" indent="-57150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ADMIN :</a:t>
            </a:r>
            <a:endParaRPr/>
          </a:p>
          <a:p>
            <a:pPr marL="690372" lvl="0" indent="-408940" algn="just" rtl="0">
              <a:spcBef>
                <a:spcPts val="0"/>
              </a:spcBef>
              <a:spcAft>
                <a:spcPts val="0"/>
              </a:spcAft>
              <a:buSzPts val="2560"/>
              <a:buFont typeface="Corbel"/>
              <a:buNone/>
            </a:pPr>
            <a:endParaRPr/>
          </a:p>
          <a:p>
            <a:pPr marL="690372" lvl="0" indent="-571500" algn="just" rtl="0">
              <a:spcBef>
                <a:spcPts val="0"/>
              </a:spcBef>
              <a:spcAft>
                <a:spcPts val="0"/>
              </a:spcAft>
              <a:buSzPts val="2560"/>
              <a:buFont typeface="Corbel"/>
              <a:buAutoNum type="romanUcPeriod"/>
            </a:pPr>
            <a:r>
              <a:rPr lang="en-US"/>
              <a:t>Admin or administrator is the super user of our system.</a:t>
            </a:r>
            <a:endParaRPr/>
          </a:p>
          <a:p>
            <a:pPr marL="690372" lvl="0" indent="-571500" algn="just" rtl="0">
              <a:spcBef>
                <a:spcPts val="0"/>
              </a:spcBef>
              <a:spcAft>
                <a:spcPts val="0"/>
              </a:spcAft>
              <a:buSzPts val="2560"/>
              <a:buFont typeface="Corbel"/>
              <a:buAutoNum type="romanUcPeriod"/>
            </a:pPr>
            <a:r>
              <a:rPr lang="en-US"/>
              <a:t>Admin log in to the system by using a separate login page.</a:t>
            </a:r>
            <a:endParaRPr/>
          </a:p>
          <a:p>
            <a:pPr marL="690372" lvl="0" indent="-571500" algn="just" rtl="0">
              <a:spcBef>
                <a:spcPts val="0"/>
              </a:spcBef>
              <a:spcAft>
                <a:spcPts val="0"/>
              </a:spcAft>
              <a:buSzPts val="2560"/>
              <a:buFont typeface="Corbel"/>
              <a:buAutoNum type="romanUcPeriod"/>
            </a:pPr>
            <a:r>
              <a:rPr lang="en-US"/>
              <a:t>Admin can check all the data in the server.</a:t>
            </a:r>
            <a:endParaRPr/>
          </a:p>
          <a:p>
            <a:pPr marL="690372" lvl="0" indent="-571500" algn="just" rtl="0">
              <a:spcBef>
                <a:spcPts val="0"/>
              </a:spcBef>
              <a:spcAft>
                <a:spcPts val="0"/>
              </a:spcAft>
              <a:buSzPts val="2560"/>
              <a:buFont typeface="Corbel"/>
              <a:buAutoNum type="romanUcPeriod"/>
            </a:pPr>
            <a:r>
              <a:rPr lang="en-US"/>
              <a:t>Admin can also  make changes in the user data.</a:t>
            </a:r>
            <a:endParaRPr/>
          </a:p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 smtClean="0"/>
              <a:t>USER(STUDENT)</a:t>
            </a:r>
            <a:endParaRPr/>
          </a:p>
          <a:p>
            <a:pPr marL="690372" lvl="0" indent="-408940" algn="just" rtl="0">
              <a:spcBef>
                <a:spcPts val="0"/>
              </a:spcBef>
              <a:spcAft>
                <a:spcPts val="0"/>
              </a:spcAft>
              <a:buSzPts val="2560"/>
              <a:buFont typeface="Corbel"/>
              <a:buNone/>
            </a:pPr>
            <a:endParaRPr/>
          </a:p>
          <a:p>
            <a:pPr marL="690372" lvl="0" indent="-571500" algn="just" rtl="0">
              <a:spcBef>
                <a:spcPts val="0"/>
              </a:spcBef>
              <a:spcAft>
                <a:spcPts val="0"/>
              </a:spcAft>
              <a:buSzPts val="2560"/>
              <a:buFont typeface="Corbel"/>
              <a:buAutoNum type="romanUcPeriod"/>
            </a:pPr>
            <a:r>
              <a:rPr lang="en-US" dirty="0"/>
              <a:t>User </a:t>
            </a:r>
            <a:r>
              <a:rPr lang="en-US" dirty="0" smtClean="0"/>
              <a:t>can register in the clubs </a:t>
            </a:r>
            <a:endParaRPr/>
          </a:p>
          <a:p>
            <a:pPr marL="690372" lvl="0" indent="-571500" algn="just" rtl="0">
              <a:spcBef>
                <a:spcPts val="0"/>
              </a:spcBef>
              <a:spcAft>
                <a:spcPts val="0"/>
              </a:spcAft>
              <a:buSzPts val="2560"/>
              <a:buFont typeface="Corbel"/>
              <a:buAutoNum type="romanUcPeriod"/>
            </a:pPr>
            <a:r>
              <a:rPr lang="en-US" dirty="0"/>
              <a:t>User </a:t>
            </a:r>
            <a:r>
              <a:rPr lang="en-US" dirty="0" smtClean="0"/>
              <a:t>can join in the events and view the winner.</a:t>
            </a:r>
            <a:endParaRPr/>
          </a:p>
          <a:p>
            <a:pPr marL="690372" lvl="0" indent="-571500" algn="just" rtl="0">
              <a:spcBef>
                <a:spcPts val="0"/>
              </a:spcBef>
              <a:spcAft>
                <a:spcPts val="0"/>
              </a:spcAft>
              <a:buSzPts val="2560"/>
              <a:buFont typeface="Corbel"/>
              <a:buAutoNum type="romanUcPeriod"/>
            </a:pPr>
            <a:r>
              <a:rPr lang="en-US" dirty="0"/>
              <a:t>Also user can view the previous year activities of the club and gallery.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THE SYSTEM MODULES OF THIS PROJECT ARE :</a:t>
            </a:r>
            <a:endParaRPr/>
          </a:p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None/>
            </a:pP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⮚"/>
            </a:pPr>
            <a:r>
              <a:rPr lang="en-US" dirty="0" smtClean="0"/>
              <a:t>Login</a:t>
            </a: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⮚"/>
            </a:pPr>
            <a:r>
              <a:rPr lang="en-US" dirty="0" smtClean="0"/>
              <a:t>Event creation</a:t>
            </a: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⮚"/>
            </a:pPr>
            <a:r>
              <a:rPr lang="en-US" dirty="0" smtClean="0"/>
              <a:t>Winner announcement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⮚"/>
            </a:pPr>
            <a:r>
              <a:rPr lang="en-US" dirty="0" smtClean="0"/>
              <a:t>Edit </a:t>
            </a:r>
            <a:r>
              <a:rPr lang="en-US" dirty="0"/>
              <a:t>profile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⮚"/>
            </a:pPr>
            <a:r>
              <a:rPr lang="en-US" dirty="0"/>
              <a:t>Edit login details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⮚"/>
            </a:pPr>
            <a:r>
              <a:rPr lang="en-US" dirty="0"/>
              <a:t>Contact  with  club  representatives.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main objective of the project is to record the details of clubs in the virtual space  rather than the manual  method.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So that the  data can be stored for a longer time period 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Only  the administrator will have the full  software  access.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Corbel"/>
              <a:buNone/>
            </a:pPr>
            <a:r>
              <a:rPr lang="en-US"/>
              <a:t>DATA  FLOW  DIAGRAM</a:t>
            </a:r>
            <a:br>
              <a:rPr lang="en-US"/>
            </a:br>
            <a:r>
              <a:rPr lang="en-US"/>
              <a:t>(ZERO LEVEL DFD)</a:t>
            </a:r>
            <a:endParaRPr/>
          </a:p>
        </p:txBody>
      </p:sp>
      <p:pic>
        <p:nvPicPr>
          <p:cNvPr id="206" name="Google Shape;206;p12" descr="20210428_081518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7416" y="1802534"/>
            <a:ext cx="8187496" cy="4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INTERFACE(GUI)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0555"/>
            <a:ext cx="8229600" cy="4900246"/>
          </a:xfrm>
        </p:spPr>
        <p:txBody>
          <a:bodyPr/>
          <a:lstStyle/>
          <a:p>
            <a:r>
              <a:rPr lang="en-US" dirty="0" smtClean="0"/>
              <a:t>MKKKKKK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sz="1800" b="1" dirty="0" smtClean="0"/>
              <a:t>IN  THIS USER INTERFACE  WE CAN   SELECT  THE  FEATURES  LIKE  CLUB ,USERS,EVENTS,GALLERY,ALUMNI ,WINNER</a:t>
            </a:r>
            <a:r>
              <a:rPr lang="en-US" sz="1800" b="1" dirty="0" smtClean="0"/>
              <a:t>.(for admin and student)</a:t>
            </a:r>
            <a:endParaRPr lang="en-US" sz="1800" b="1" dirty="0"/>
          </a:p>
        </p:txBody>
      </p:sp>
      <p:pic>
        <p:nvPicPr>
          <p:cNvPr id="4" name="Picture 3" descr="IMG-20210613-WA00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4" y="1500555"/>
            <a:ext cx="8217876" cy="41499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INTERFACE(GUI</a:t>
            </a:r>
            <a:r>
              <a:rPr lang="en-US" dirty="0" smtClean="0"/>
              <a:t>)- </a:t>
            </a:r>
            <a:r>
              <a:rPr lang="en-US" sz="2400" dirty="0" smtClean="0"/>
              <a:t>ADD  A  CLUB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2"/>
            <a:ext cx="8229600" cy="434851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800" b="1" dirty="0" smtClean="0"/>
          </a:p>
          <a:p>
            <a:endParaRPr lang="en-US" sz="1800" b="1" dirty="0" smtClean="0"/>
          </a:p>
        </p:txBody>
      </p:sp>
      <p:pic>
        <p:nvPicPr>
          <p:cNvPr id="4" name="Picture 3" descr="IMG-20210613-WA00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3" y="1558877"/>
            <a:ext cx="8213817" cy="43985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INTERFACE(GUI</a:t>
            </a:r>
            <a:r>
              <a:rPr lang="en-US" dirty="0" smtClean="0"/>
              <a:t>)-</a:t>
            </a:r>
            <a:r>
              <a:rPr lang="en-US" sz="2400" dirty="0" smtClean="0"/>
              <a:t>CREATE AN 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9304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IMG-20210613-WA00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552484"/>
            <a:ext cx="8358554" cy="46951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360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GRAPHICAL USER INTERFACE(GUI</a:t>
            </a:r>
            <a:r>
              <a:rPr lang="en-US" dirty="0" smtClean="0"/>
              <a:t>) -</a:t>
            </a:r>
            <a:r>
              <a:rPr lang="en-US" sz="2400" dirty="0" smtClean="0"/>
              <a:t>UPLOAD IMAGES IN THE GALLERY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8888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IMG-20210613-WA00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442713"/>
            <a:ext cx="8257308" cy="44593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INTERFACE(GUI</a:t>
            </a:r>
            <a:r>
              <a:rPr lang="en-US" dirty="0" smtClean="0"/>
              <a:t>)-</a:t>
            </a:r>
            <a:r>
              <a:rPr lang="en-US" sz="2400" dirty="0" smtClean="0"/>
              <a:t>ADD ALUMNI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9165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IMG-20210613-WA00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1498132"/>
            <a:ext cx="8186724" cy="4528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TOPIC :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 b="1"/>
          </a:p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 b="1"/>
          </a:p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 b="1"/>
          </a:p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 b="1" u="sng"/>
              <a:t>STORING THE DETAILS AND INFORMATION OF MEMBERS IN VARIOUS CLUBS IN A COLLEGE, USING THE CLOUD TECHNOLOGY</a:t>
            </a:r>
            <a:r>
              <a:rPr lang="en-US" b="1" u="sng"/>
              <a:t>.</a:t>
            </a:r>
            <a:endParaRPr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INTERFACE(GUI</a:t>
            </a:r>
            <a:r>
              <a:rPr lang="en-US" dirty="0" smtClean="0"/>
              <a:t>)-</a:t>
            </a:r>
            <a:r>
              <a:rPr lang="en-US" sz="2400" dirty="0" smtClean="0"/>
              <a:t>ANNOUNCE WINNER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MG-20210613-WA00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4" y="1470423"/>
            <a:ext cx="7897091" cy="44359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INTERFACE(GUI</a:t>
            </a:r>
            <a:r>
              <a:rPr lang="en-US" dirty="0" smtClean="0"/>
              <a:t>)-</a:t>
            </a:r>
            <a:r>
              <a:rPr lang="en-US" sz="2000" dirty="0" smtClean="0"/>
              <a:t>STUDENT JOIN IN A CLUB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MG-20210613-WA01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6" y="1665683"/>
            <a:ext cx="7987063" cy="3848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GRAPHICAL USER INTERFACE(GUI</a:t>
            </a:r>
            <a:r>
              <a:rPr lang="en-US" dirty="0" smtClean="0"/>
              <a:t>)-</a:t>
            </a:r>
            <a:r>
              <a:rPr lang="en-US" sz="2400" dirty="0" smtClean="0"/>
              <a:t>JOIN IN AN EVEVT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MG-20210613-WA01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776195"/>
            <a:ext cx="7883237" cy="37482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This project can be used in the clubs in outside the college.</a:t>
            </a:r>
            <a:endParaRPr/>
          </a:p>
          <a:p>
            <a:pPr marL="438912" lvl="0" indent="-157480" algn="just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data can be easily access in the future.</a:t>
            </a:r>
            <a:endParaRPr/>
          </a:p>
          <a:p>
            <a:pPr marL="438912" lvl="0" indent="-157480" algn="just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Add new features that is needed in the future.</a:t>
            </a:r>
            <a:endParaRPr/>
          </a:p>
          <a:p>
            <a:pPr marL="438912" lvl="0" indent="-157480" algn="just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Learning PHP, </a:t>
            </a:r>
            <a:r>
              <a:rPr lang="en-US" sz="2000" dirty="0" err="1" smtClean="0"/>
              <a:t>MySQL</a:t>
            </a:r>
            <a:r>
              <a:rPr lang="en-US" sz="2000" dirty="0" smtClean="0"/>
              <a:t>, JavaScript, CSS &amp; HTML5: A Step-by-Step Guide to Creating Dynamic Websites.</a:t>
            </a:r>
          </a:p>
          <a:p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www.tutorialspoint.com/php/index.htm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</a:t>
            </a:r>
            <a:r>
              <a:rPr lang="en-US" sz="2000" dirty="0" smtClean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www.w3schools.com/php/DEFAULT.asp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www.coursera.org/learn/cloud-computing-basics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ctr" rtl="0">
              <a:spcBef>
                <a:spcPts val="0"/>
              </a:spcBef>
              <a:spcAft>
                <a:spcPts val="0"/>
              </a:spcAft>
              <a:buSzPts val="6400"/>
              <a:buNone/>
            </a:pPr>
            <a:endParaRPr sz="8000" b="1"/>
          </a:p>
          <a:p>
            <a:pPr marL="438912" lvl="0" indent="-320040" algn="ctr" rtl="0"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 sz="8000" b="1">
                <a:solidFill>
                  <a:srgbClr val="FFC000"/>
                </a:solidFill>
              </a:rPr>
              <a:t>THANK YOU</a:t>
            </a:r>
            <a:endParaRPr sz="80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 dirty="0"/>
              <a:t>This project is developed for storing the details and information of members in various clubs in a college.</a:t>
            </a:r>
            <a:endParaRPr/>
          </a:p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 dirty="0"/>
              <a:t>This project is developed using the </a:t>
            </a:r>
            <a:r>
              <a:rPr lang="en-US" sz="2800" dirty="0" err="1" smtClean="0"/>
              <a:t>php</a:t>
            </a:r>
            <a:r>
              <a:rPr lang="en-US" sz="2800" dirty="0" smtClean="0"/>
              <a:t> </a:t>
            </a:r>
            <a:r>
              <a:rPr lang="en-US" sz="2800" dirty="0"/>
              <a:t>and cloud technology.</a:t>
            </a:r>
            <a:endParaRPr/>
          </a:p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 dirty="0"/>
              <a:t>It  will overcome the  problems of institutions to store the details of the club members.</a:t>
            </a:r>
            <a:endParaRPr/>
          </a:p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 dirty="0"/>
              <a:t>Cloud  computing is widely used in various fields because of its various applications.</a:t>
            </a:r>
            <a:endParaRPr/>
          </a:p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 dirty="0"/>
              <a:t>Cloud  computing  </a:t>
            </a:r>
            <a:r>
              <a:rPr lang="en-US" sz="2800" dirty="0" smtClean="0"/>
              <a:t>provides </a:t>
            </a:r>
            <a:r>
              <a:rPr lang="en-US" sz="2800" dirty="0"/>
              <a:t>the  best solution  to  setup   the  infrastructure for  the  project  with  reduced  costs.</a:t>
            </a:r>
            <a:endParaRPr/>
          </a:p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 dirty="0"/>
              <a:t>It uses  the internet and remote servers to  maintain data and applications.</a:t>
            </a:r>
            <a:endParaRPr/>
          </a:p>
          <a:p>
            <a:pPr marL="438912" lvl="0" indent="-177800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 GENERAL , IF ANY CLUB IS PLANING FOR STORING THEIR CLUB MEMBERS NAMES AND INFORMATION .THEY ARE  STORE IT IN A BOOK. </a:t>
            </a:r>
          </a:p>
          <a:p>
            <a:endParaRPr lang="en-US" sz="2000" dirty="0" smtClean="0"/>
          </a:p>
          <a:p>
            <a:r>
              <a:rPr lang="en-US" sz="2000" dirty="0" smtClean="0"/>
              <a:t>ALSO THE CLUBS ARE CONDUCTING THEIR EVENTS IN OFFLINE MODE.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DATA IS NOT SECURE IN THE EXISTING SYSTEM. IT CAN LOSE ANYTIME.</a:t>
            </a:r>
          </a:p>
          <a:p>
            <a:endParaRPr lang="en-US" sz="2000" dirty="0" smtClean="0"/>
          </a:p>
          <a:p>
            <a:r>
              <a:rPr lang="en-US" sz="2000" dirty="0" smtClean="0"/>
              <a:t>TIME COSUMING.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THE PROPOSED  SYSTEM  THE DRAWBACKS OF THE EXISTING  SYSTEMS  ARE  OVERCOME.</a:t>
            </a:r>
          </a:p>
          <a:p>
            <a:endParaRPr lang="en-US" sz="2000" dirty="0" smtClean="0"/>
          </a:p>
          <a:p>
            <a:r>
              <a:rPr lang="en-US" sz="2000" dirty="0" smtClean="0"/>
              <a:t>STUDENT CLUBS PORTAL IS THE CLUBS WEBSITE WHICH GIVES ALL THE REQUIRED FACILITIES  .</a:t>
            </a:r>
          </a:p>
          <a:p>
            <a:endParaRPr lang="en-US" sz="2000" dirty="0" smtClean="0"/>
          </a:p>
          <a:p>
            <a:r>
              <a:rPr lang="en-US" sz="2000" dirty="0" smtClean="0"/>
              <a:t>BY USING THIS PROJECT  WE CAN EASILY MANAGE A CLUB  AND THE STUDENTS CAN EASILY JOIN IN IT.</a:t>
            </a:r>
          </a:p>
          <a:p>
            <a:endParaRPr lang="en-US" sz="2000" dirty="0" smtClean="0"/>
          </a:p>
          <a:p>
            <a:r>
              <a:rPr lang="en-US" sz="2000" dirty="0" smtClean="0"/>
              <a:t>IT REDUCES THE ISSUE  OF TIME CONSUMING AND DATA LOSE.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NEED FOR THIS APPLICATION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Today, the previous year activities  and  club members details in various clubs in a college is not available.</a:t>
            </a:r>
            <a:endParaRPr/>
          </a:p>
          <a:p>
            <a:pPr marL="438912" lvl="0" indent="-157480" algn="just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To access the information from anywhere.</a:t>
            </a:r>
            <a:endParaRPr/>
          </a:p>
          <a:p>
            <a:pPr marL="438912" lvl="0" indent="-157480" algn="just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320040" algn="just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Never loses the data .</a:t>
            </a:r>
            <a:endParaRPr/>
          </a:p>
          <a:p>
            <a:pPr marL="438912" lvl="0" indent="-157480" algn="just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157480" algn="just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157480" algn="just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USE CASE DIAGRAMS</a:t>
            </a:r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685800" y="3962400"/>
            <a:ext cx="1600200" cy="6096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ADMIN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2819400" y="2133600"/>
            <a:ext cx="1752600" cy="6096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LOGIN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2819400" y="2971800"/>
            <a:ext cx="1752600" cy="6096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EDIT DETAILS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2895600" y="3886200"/>
            <a:ext cx="1752600" cy="6096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VIEW MODULES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2971800" y="4876800"/>
            <a:ext cx="1752600" cy="5334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ADD NEW EVENTS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2971800" y="5715000"/>
            <a:ext cx="1828800" cy="6096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ACCESS DATABASE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4" name="Google Shape;154;p6"/>
          <p:cNvCxnSpPr>
            <a:stCxn id="148" idx="7"/>
          </p:cNvCxnSpPr>
          <p:nvPr/>
        </p:nvCxnSpPr>
        <p:spPr>
          <a:xfrm rot="10800000" flipH="1">
            <a:off x="2051656" y="2590674"/>
            <a:ext cx="843900" cy="14610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5" name="Google Shape;155;p6"/>
          <p:cNvCxnSpPr>
            <a:stCxn id="148" idx="6"/>
          </p:cNvCxnSpPr>
          <p:nvPr/>
        </p:nvCxnSpPr>
        <p:spPr>
          <a:xfrm rot="10800000" flipH="1">
            <a:off x="2286000" y="3429000"/>
            <a:ext cx="609600" cy="8382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6" name="Google Shape;156;p6"/>
          <p:cNvCxnSpPr/>
          <p:nvPr/>
        </p:nvCxnSpPr>
        <p:spPr>
          <a:xfrm>
            <a:off x="2362200" y="4267200"/>
            <a:ext cx="457200" cy="1588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7" name="Google Shape;157;p6"/>
          <p:cNvCxnSpPr/>
          <p:nvPr/>
        </p:nvCxnSpPr>
        <p:spPr>
          <a:xfrm>
            <a:off x="2286000" y="4419600"/>
            <a:ext cx="685800" cy="5334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8" name="Google Shape;158;p6"/>
          <p:cNvCxnSpPr/>
          <p:nvPr/>
        </p:nvCxnSpPr>
        <p:spPr>
          <a:xfrm rot="-5400000" flipH="1">
            <a:off x="1866900" y="4762500"/>
            <a:ext cx="1295400" cy="9144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USE CASE DIAGRAMS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685800" y="4038600"/>
            <a:ext cx="1752600" cy="6096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STUDENT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3505200" y="3048000"/>
            <a:ext cx="1905000" cy="6096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VIEW DETAILS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3505200" y="4038600"/>
            <a:ext cx="1981200" cy="6858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JOIN CLUB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3581400" y="5029200"/>
            <a:ext cx="1905000" cy="6096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CREATE PROFILE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3657600" y="5791200"/>
            <a:ext cx="1981200" cy="609600"/>
          </a:xfrm>
          <a:prstGeom prst="ellipse">
            <a:avLst/>
          </a:prstGeom>
          <a:solidFill>
            <a:schemeClr val="l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smtClean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JOIN IN AN EVENT</a:t>
            </a:r>
            <a:endParaRPr sz="1800" b="0" i="0" u="none" strike="noStrike" cap="non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72" name="Google Shape;172;p7"/>
          <p:cNvCxnSpPr/>
          <p:nvPr/>
        </p:nvCxnSpPr>
        <p:spPr>
          <a:xfrm>
            <a:off x="2514600" y="4419600"/>
            <a:ext cx="914400" cy="1588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4" name="Google Shape;174;p7"/>
          <p:cNvCxnSpPr/>
          <p:nvPr/>
        </p:nvCxnSpPr>
        <p:spPr>
          <a:xfrm rot="10800000" flipH="1">
            <a:off x="2438400" y="3505200"/>
            <a:ext cx="990600" cy="6096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5" name="Google Shape;175;p7"/>
          <p:cNvCxnSpPr/>
          <p:nvPr/>
        </p:nvCxnSpPr>
        <p:spPr>
          <a:xfrm>
            <a:off x="2438400" y="4724400"/>
            <a:ext cx="1143000" cy="4572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6" name="Google Shape;176;p7"/>
          <p:cNvCxnSpPr/>
          <p:nvPr/>
        </p:nvCxnSpPr>
        <p:spPr>
          <a:xfrm>
            <a:off x="2286000" y="4800600"/>
            <a:ext cx="1371600" cy="11430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586</Words>
  <PresentationFormat>On-screen Show (4:3)</PresentationFormat>
  <Paragraphs>126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Corbel</vt:lpstr>
      <vt:lpstr>Noto Sans Symbols</vt:lpstr>
      <vt:lpstr>Calibri</vt:lpstr>
      <vt:lpstr>Module</vt:lpstr>
      <vt:lpstr>Module</vt:lpstr>
      <vt:lpstr>STUDENT CLUBS PORTAL        </vt:lpstr>
      <vt:lpstr>TOPIC :</vt:lpstr>
      <vt:lpstr>INTRODUCTION</vt:lpstr>
      <vt:lpstr>INTRODUCTION</vt:lpstr>
      <vt:lpstr>EXISTING SYSTEM</vt:lpstr>
      <vt:lpstr>PROPOSED SYSTEM</vt:lpstr>
      <vt:lpstr>NEED FOR THIS APPLICATION</vt:lpstr>
      <vt:lpstr>USE CASE DIAGRAMS</vt:lpstr>
      <vt:lpstr>USE CASE DIAGRAMS</vt:lpstr>
      <vt:lpstr>MODULES</vt:lpstr>
      <vt:lpstr>MODULES</vt:lpstr>
      <vt:lpstr>MODULES</vt:lpstr>
      <vt:lpstr>OBJECTIVE</vt:lpstr>
      <vt:lpstr>DATA  FLOW  DIAGRAM (ZERO LEVEL DFD)</vt:lpstr>
      <vt:lpstr>GRAPHICAL USER INTERFACE(GUI)</vt:lpstr>
      <vt:lpstr>GRAPHICAL USER INTERFACE(GUI)- ADD  A  CLUB</vt:lpstr>
      <vt:lpstr>GRAPHICAL USER INTERFACE(GUI)-CREATE AN EVENT</vt:lpstr>
      <vt:lpstr>GRAPHICAL USER INTERFACE(GUI) -UPLOAD IMAGES IN THE GALLERY</vt:lpstr>
      <vt:lpstr>GRAPHICAL USER INTERFACE(GUI)-ADD ALUMNI DETAILS</vt:lpstr>
      <vt:lpstr>GRAPHICAL USER INTERFACE(GUI)-ANNOUNCE WINNER</vt:lpstr>
      <vt:lpstr>GRAPHICAL USER INTERFACE(GUI)-STUDENT JOIN IN A CLUB</vt:lpstr>
      <vt:lpstr>GRAPHICAL USER INTERFACE(GUI)-JOIN IN AN EVEVT</vt:lpstr>
      <vt:lpstr>FUTURE SCOPE</vt:lpstr>
      <vt:lpstr>REFERENCES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CLUBS PORTAL</dc:title>
  <dc:creator>i</dc:creator>
  <cp:lastModifiedBy>i</cp:lastModifiedBy>
  <cp:revision>19</cp:revision>
  <dcterms:created xsi:type="dcterms:W3CDTF">2021-04-26T17:44:07Z</dcterms:created>
  <dcterms:modified xsi:type="dcterms:W3CDTF">2021-06-14T05:10:51Z</dcterms:modified>
</cp:coreProperties>
</file>