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372F-18F7-4E66-BE82-A96B74C5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B389C-6C67-4390-AF67-2A97B637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38F7-897B-419E-862D-0579F3A1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4502-38D3-43D5-83F7-31D46538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37E4-5C3C-46DD-8CD1-03B2070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1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3130-6885-4176-9720-3AFF91F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8EB7-23B8-4202-BF18-D27801F0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2DF-4410-471A-8283-5F4341FA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81C2-6BD2-4E79-9D45-AFEC8CBF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314A-0953-4F7F-8496-49C2C62E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8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9FB39-E40D-49AA-853B-574B0D442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EF0FC-98AD-439B-856C-64B70EE7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5B5D-A5F0-40B2-8F10-54C8C301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242F-300C-4897-B74E-4EA45399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3926-8D1E-4FB3-97C5-7C3E70D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104A-AB4D-49F0-85AA-2428F89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6130-FD35-4996-BD9A-C05134F1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4C1-73B1-41F4-B9DF-4E7A1579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BD169-C441-473F-B7BE-F1C6B029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05BC-48B5-4D7D-BEC6-08976C6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6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D73F-7502-4052-811A-DB8B0A4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5CE6-A5D1-40EA-961B-A4D315CE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5EB2-19A6-433D-997D-87073C20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71AE-BD2A-4CFC-80BA-26B02141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5F6F-7046-48AF-B839-DCD20C6E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4856-5207-4FC6-812B-2A7D372B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83B2-EF6F-4701-9771-DDA7DD8BC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DEEAA-B458-42BF-A031-3B7F2541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4DA8-31C9-42D1-9401-E1BAD516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FE40A-A73E-4FC5-BB3A-AE8F112D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DAF6-E7D4-4B31-9B5E-1F179F97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5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CEAF-9C43-4ABF-9F94-0E78036E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31FE-7EBF-4CC3-9B1B-639722EF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44B58-E89B-4D7A-84E6-66D6CF7E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9068-E7DB-45AF-874E-E7695E20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4D27E-2891-4B59-8885-9DED65EC9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CF22A-7BF5-4434-91BC-142110C0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EF752-EF04-477B-BCF6-B96F7CF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14F0E-5F3C-471C-9525-3EEA23AF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3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D89F-728C-4A9A-A597-A753F672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F326-8CB9-459C-92BF-31020A13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E83B9-7342-46AB-B5F0-A7145E34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9B99-8586-4956-BD02-ECC8E65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6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B1150-441D-4C70-A1B0-E66660A0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2A322-8F7B-4912-8167-5050054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AE55-B445-4598-8F7E-A775BB87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880D-8040-4DED-AA4F-C24C334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4BB2-7DD7-4284-BE99-8E16450A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D669-9210-42E4-B228-C37C42DDD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9E7E-3F27-4999-AB7E-086FDB8C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F15CF-A35D-46CE-B468-EFECFB6D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1BFB-3416-4501-A1A1-C02B55E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176F-6754-414D-A24B-D76E2D29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AA77C-6C13-4E45-ADBC-9F943414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28C7-FD1C-41D3-A2C4-29696692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CE06-29C7-4942-BAAF-04BE32A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31F7-6714-4A5C-8A0C-C90BEAF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91A2-7C50-4ABA-AF2A-BE73639F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FC3FA-EF73-4A61-AEB4-A40C0D1C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66D-55CF-4514-90D5-34A4FAE9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A210-2324-49CB-AE73-5B03E170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9E56-39CF-4E38-A59D-6B26F479835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E198-895D-443F-A54F-09EA5FE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5F17-900F-4EE9-B5E3-706B9564A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8701-1EB4-449A-82A9-C6F13CB9F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3493D8-7AEE-4339-8800-3E4493C6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45387"/>
              </p:ext>
            </p:extLst>
          </p:nvPr>
        </p:nvGraphicFramePr>
        <p:xfrm>
          <a:off x="1485244" y="1756612"/>
          <a:ext cx="291707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07">
                  <a:extLst>
                    <a:ext uri="{9D8B030D-6E8A-4147-A177-3AD203B41FA5}">
                      <a16:colId xmlns:a16="http://schemas.microsoft.com/office/drawing/2014/main" val="1665596057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3792153648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1809656972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1534350006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2710323768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590098891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2689447780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2101503967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464466566"/>
                    </a:ext>
                  </a:extLst>
                </a:gridCol>
                <a:gridCol w="291707">
                  <a:extLst>
                    <a:ext uri="{9D8B030D-6E8A-4147-A177-3AD203B41FA5}">
                      <a16:colId xmlns:a16="http://schemas.microsoft.com/office/drawing/2014/main" val="2777345898"/>
                    </a:ext>
                  </a:extLst>
                </a:gridCol>
              </a:tblGrid>
              <a:tr h="2411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37047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43177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38512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17410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87121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8695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0293"/>
                  </a:ext>
                </a:extLst>
              </a:tr>
              <a:tr h="2411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73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D7120C-5301-42A3-B6D1-B859D2E1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42432"/>
              </p:ext>
            </p:extLst>
          </p:nvPr>
        </p:nvGraphicFramePr>
        <p:xfrm>
          <a:off x="7284300" y="1659118"/>
          <a:ext cx="3094614" cy="3023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846">
                  <a:extLst>
                    <a:ext uri="{9D8B030D-6E8A-4147-A177-3AD203B41FA5}">
                      <a16:colId xmlns:a16="http://schemas.microsoft.com/office/drawing/2014/main" val="1665596057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3792153648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1809656972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1534350006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2710323768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590098891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2689447780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2101503967"/>
                    </a:ext>
                  </a:extLst>
                </a:gridCol>
                <a:gridCol w="343846">
                  <a:extLst>
                    <a:ext uri="{9D8B030D-6E8A-4147-A177-3AD203B41FA5}">
                      <a16:colId xmlns:a16="http://schemas.microsoft.com/office/drawing/2014/main" val="464466566"/>
                    </a:ext>
                  </a:extLst>
                </a:gridCol>
              </a:tblGrid>
              <a:tr h="4319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37047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43177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38512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17410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87121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8695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7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C0EE60-58E8-41F4-BB56-21805F8AFA4F}"/>
              </a:ext>
            </a:extLst>
          </p:cNvPr>
          <p:cNvSpPr txBox="1"/>
          <p:nvPr/>
        </p:nvSpPr>
        <p:spPr>
          <a:xfrm>
            <a:off x="2205872" y="2846898"/>
            <a:ext cx="1932496" cy="38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(x_Targ, y_Targ)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E63D5D5-6D97-4650-B132-E5048AF268A5}"/>
              </a:ext>
            </a:extLst>
          </p:cNvPr>
          <p:cNvSpPr/>
          <p:nvPr/>
        </p:nvSpPr>
        <p:spPr>
          <a:xfrm>
            <a:off x="2887217" y="2762057"/>
            <a:ext cx="101078" cy="1696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5952F6C-E854-4B05-845B-AA5288733C05}"/>
              </a:ext>
            </a:extLst>
          </p:cNvPr>
          <p:cNvSpPr/>
          <p:nvPr/>
        </p:nvSpPr>
        <p:spPr>
          <a:xfrm>
            <a:off x="3044857" y="2232868"/>
            <a:ext cx="5571242" cy="38307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F30E79-C85B-49CB-AE59-6E004E2D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72" y="828140"/>
            <a:ext cx="8086725" cy="266700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9F16BBB-16F6-4104-94C9-94142DDA2E94}"/>
              </a:ext>
            </a:extLst>
          </p:cNvPr>
          <p:cNvSpPr/>
          <p:nvPr/>
        </p:nvSpPr>
        <p:spPr>
          <a:xfrm>
            <a:off x="8472074" y="2677216"/>
            <a:ext cx="101078" cy="1696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D3D08-084A-4806-B319-919E20B8AADD}"/>
              </a:ext>
            </a:extLst>
          </p:cNvPr>
          <p:cNvSpPr txBox="1"/>
          <p:nvPr/>
        </p:nvSpPr>
        <p:spPr>
          <a:xfrm>
            <a:off x="8186654" y="2086756"/>
            <a:ext cx="1932496" cy="38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(x_Src, y_Src)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932E27-D470-4B92-ACA5-85F73963FBBB}"/>
              </a:ext>
            </a:extLst>
          </p:cNvPr>
          <p:cNvCxnSpPr>
            <a:cxnSpLocks/>
          </p:cNvCxnSpPr>
          <p:nvPr/>
        </p:nvCxnSpPr>
        <p:spPr>
          <a:xfrm flipV="1">
            <a:off x="8573152" y="2501847"/>
            <a:ext cx="0" cy="260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0EAFF6-5099-461A-B1A7-B207C67BEC56}"/>
              </a:ext>
            </a:extLst>
          </p:cNvPr>
          <p:cNvCxnSpPr>
            <a:cxnSpLocks/>
          </p:cNvCxnSpPr>
          <p:nvPr/>
        </p:nvCxnSpPr>
        <p:spPr>
          <a:xfrm flipV="1">
            <a:off x="8245049" y="2837473"/>
            <a:ext cx="2775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57E54E-3039-4C3D-B551-DB6EE2F9D45C}"/>
              </a:ext>
            </a:extLst>
          </p:cNvPr>
          <p:cNvSpPr txBox="1"/>
          <p:nvPr/>
        </p:nvSpPr>
        <p:spPr>
          <a:xfrm>
            <a:off x="8531259" y="2438550"/>
            <a:ext cx="1932496" cy="38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15213-BFD8-4DC6-B0EC-2B4106DC3B4B}"/>
              </a:ext>
            </a:extLst>
          </p:cNvPr>
          <p:cNvSpPr txBox="1"/>
          <p:nvPr/>
        </p:nvSpPr>
        <p:spPr>
          <a:xfrm>
            <a:off x="8281973" y="2776199"/>
            <a:ext cx="1932496" cy="38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E1A23-67EF-4045-8021-C093894A3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5" y="1862055"/>
            <a:ext cx="2797145" cy="2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8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Madam, Nimisha</dc:creator>
  <cp:lastModifiedBy>Madam, Nimisha</cp:lastModifiedBy>
  <cp:revision>3</cp:revision>
  <dcterms:created xsi:type="dcterms:W3CDTF">2020-05-25T09:31:10Z</dcterms:created>
  <dcterms:modified xsi:type="dcterms:W3CDTF">2020-05-25T09:52:16Z</dcterms:modified>
</cp:coreProperties>
</file>