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" id="{F551CCAE-6B75-9349-98E8-969AAF014F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E0848-9FC2-1F5E-3004-4730BB8D4EB7}" v="6" dt="2023-07-18T18:18:4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766" y="48"/>
      </p:cViewPr>
      <p:guideLst>
        <p:guide pos="480"/>
        <p:guide pos="5784"/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Watchman" userId="S::robw@catalysis.com::4edbae47-ff40-4bfa-89c8-add45c2ba78a" providerId="AD" clId="Web-{CD1E0848-9FC2-1F5E-3004-4730BB8D4EB7}"/>
    <pc:docChg chg="delSld delSection modSection">
      <pc:chgData name="Rob Watchman" userId="S::robw@catalysis.com::4edbae47-ff40-4bfa-89c8-add45c2ba78a" providerId="AD" clId="Web-{CD1E0848-9FC2-1F5E-3004-4730BB8D4EB7}" dt="2023-07-18T18:18:43.078" v="5"/>
      <pc:docMkLst>
        <pc:docMk/>
      </pc:docMkLst>
      <pc:sldChg chg="del">
        <pc:chgData name="Rob Watchman" userId="S::robw@catalysis.com::4edbae47-ff40-4bfa-89c8-add45c2ba78a" providerId="AD" clId="Web-{CD1E0848-9FC2-1F5E-3004-4730BB8D4EB7}" dt="2023-07-18T18:18:33.672" v="1"/>
        <pc:sldMkLst>
          <pc:docMk/>
          <pc:sldMk cId="2659631668" sldId="258"/>
        </pc:sldMkLst>
      </pc:sldChg>
      <pc:sldChg chg="del">
        <pc:chgData name="Rob Watchman" userId="S::robw@catalysis.com::4edbae47-ff40-4bfa-89c8-add45c2ba78a" providerId="AD" clId="Web-{CD1E0848-9FC2-1F5E-3004-4730BB8D4EB7}" dt="2023-07-18T18:18:36.625" v="2"/>
        <pc:sldMkLst>
          <pc:docMk/>
          <pc:sldMk cId="1809416037" sldId="260"/>
        </pc:sldMkLst>
      </pc:sldChg>
      <pc:sldChg chg="del">
        <pc:chgData name="Rob Watchman" userId="S::robw@catalysis.com::4edbae47-ff40-4bfa-89c8-add45c2ba78a" providerId="AD" clId="Web-{CD1E0848-9FC2-1F5E-3004-4730BB8D4EB7}" dt="2023-07-18T18:18:38.609" v="3"/>
        <pc:sldMkLst>
          <pc:docMk/>
          <pc:sldMk cId="357289336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606785-620A-B0F8-96B9-2BC87E7A342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1C0E33-C248-1B9D-62C8-4480AF1D9FB3}"/>
              </a:ext>
            </a:extLst>
          </p:cNvPr>
          <p:cNvSpPr txBox="1"/>
          <p:nvPr/>
        </p:nvSpPr>
        <p:spPr>
          <a:xfrm>
            <a:off x="683173" y="578069"/>
            <a:ext cx="3185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Certificate </a:t>
            </a:r>
            <a:b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of Completion</a:t>
            </a:r>
            <a:endParaRPr lang="en-US" sz="3600">
              <a:solidFill>
                <a:schemeClr val="bg1"/>
              </a:solidFill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F5E96-3F17-F538-C17B-89E2E8739A57}"/>
              </a:ext>
            </a:extLst>
          </p:cNvPr>
          <p:cNvSpPr txBox="1"/>
          <p:nvPr/>
        </p:nvSpPr>
        <p:spPr>
          <a:xfrm>
            <a:off x="760053" y="2907662"/>
            <a:ext cx="8538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acknowledges that</a:t>
            </a:r>
            <a:b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solidFill>
                  <a:srgbClr val="7051A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Amalsha </a:t>
            </a:r>
            <a:r>
              <a:rPr lang="en-US" sz="4800" dirty="0" err="1">
                <a:solidFill>
                  <a:srgbClr val="7051A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Thathsarani</a:t>
            </a:r>
            <a:r>
              <a:rPr lang="en-US" sz="4800">
                <a:solidFill>
                  <a:srgbClr val="7051A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Fernando</a:t>
            </a:r>
            <a:endParaRPr lang="en-US" b="1"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5B52F-223B-9B87-9EAD-F299ABE887B0}"/>
              </a:ext>
            </a:extLst>
          </p:cNvPr>
          <p:cNvSpPr txBox="1"/>
          <p:nvPr/>
        </p:nvSpPr>
        <p:spPr>
          <a:xfrm>
            <a:off x="3122267" y="4172605"/>
            <a:ext cx="3813865" cy="8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successfully completed the 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Microsoft Learn AI Skills Challenge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69BD1-3C3A-E9D1-2F0F-E5BC75653033}"/>
              </a:ext>
            </a:extLst>
          </p:cNvPr>
          <p:cNvGrpSpPr/>
          <p:nvPr/>
        </p:nvGrpSpPr>
        <p:grpSpPr>
          <a:xfrm>
            <a:off x="3898686" y="5436914"/>
            <a:ext cx="2261029" cy="787400"/>
            <a:chOff x="4173782" y="5436914"/>
            <a:chExt cx="2261029" cy="787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FECE03-0FB0-B726-E039-51BE5115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782" y="5436914"/>
              <a:ext cx="596900" cy="787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7FEEB-1C63-8A4A-31B8-2C84A80CBBF6}"/>
                </a:ext>
              </a:extLst>
            </p:cNvPr>
            <p:cNvSpPr txBox="1"/>
            <p:nvPr/>
          </p:nvSpPr>
          <p:spPr>
            <a:xfrm>
              <a:off x="4966139" y="561441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August 2023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B1848D-8FBC-F262-9DB0-7D9DC7D2B705}"/>
              </a:ext>
            </a:extLst>
          </p:cNvPr>
          <p:cNvSpPr txBox="1"/>
          <p:nvPr/>
        </p:nvSpPr>
        <p:spPr>
          <a:xfrm>
            <a:off x="7346732" y="7115503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/>
              </a:rPr>
              <a:t>#</a:t>
            </a:r>
            <a:r>
              <a:rPr lang="en-US" err="1">
                <a:solidFill>
                  <a:schemeClr val="bg1"/>
                </a:solidFill>
                <a:effectLst/>
              </a:rPr>
              <a:t>LearnMicrosoftAI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4e98b1-d5d2-4a2f-ac0d-15139b52d392">
      <Terms xmlns="http://schemas.microsoft.com/office/infopath/2007/PartnerControls"/>
    </lcf76f155ced4ddcb4097134ff3c332f>
    <TaxCatchAll xmlns="93776a80-c535-4dc9-9326-b3fae47690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ADC0FDA26504AB393C0C60C1C9B0A" ma:contentTypeVersion="18" ma:contentTypeDescription="Create a new document." ma:contentTypeScope="" ma:versionID="8508d1c1b4f522efcb3b227a98a54e92">
  <xsd:schema xmlns:xsd="http://www.w3.org/2001/XMLSchema" xmlns:xs="http://www.w3.org/2001/XMLSchema" xmlns:p="http://schemas.microsoft.com/office/2006/metadata/properties" xmlns:ns2="5c4e98b1-d5d2-4a2f-ac0d-15139b52d392" xmlns:ns3="93776a80-c535-4dc9-9326-b3fae476908b" targetNamespace="http://schemas.microsoft.com/office/2006/metadata/properties" ma:root="true" ma:fieldsID="b9f6c95fc2f2989a7d8d3b909a5b73d9" ns2:_="" ns3:_="">
    <xsd:import namespace="5c4e98b1-d5d2-4a2f-ac0d-15139b52d392"/>
    <xsd:import namespace="93776a80-c535-4dc9-9326-b3fae4769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e98b1-d5d2-4a2f-ac0d-15139b52d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0c0b379-5fe1-4cd1-8e92-c485b8ae2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76a80-c535-4dc9-9326-b3fae47690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1fb458d-8610-4606-b512-113169913988}" ma:internalName="TaxCatchAll" ma:showField="CatchAllData" ma:web="93776a80-c535-4dc9-9326-b3fae47690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34004D-02F0-4582-9D3F-52462C7F59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C9DBDE-5DAA-4649-8DD9-A6C50AF28061}">
  <ds:schemaRefs>
    <ds:schemaRef ds:uri="5c4e98b1-d5d2-4a2f-ac0d-15139b52d392"/>
    <ds:schemaRef ds:uri="93776a80-c535-4dc9-9326-b3fae476908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902D27-AFCF-4E69-9BFD-1AC3D0C6E9B0}">
  <ds:schemaRefs>
    <ds:schemaRef ds:uri="5c4e98b1-d5d2-4a2f-ac0d-15139b52d392"/>
    <ds:schemaRef ds:uri="93776a80-c535-4dc9-9326-b3fae47690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Fernando P.A.T it20055158</cp:lastModifiedBy>
  <cp:revision>2</cp:revision>
  <dcterms:created xsi:type="dcterms:W3CDTF">2023-07-18T17:41:11Z</dcterms:created>
  <dcterms:modified xsi:type="dcterms:W3CDTF">2023-08-15T08:41:05Z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0x0101001E6ADC0FDA26504AB393C0C60C1C9B0A</vt:lpwstr>
  </property>
  <property fmtid="{D5CDD505-2E9C-101B-9397-08002B2CF9AE}" pid="3" name="MediaServiceImageTags">
    <vt:lpwstr/>
  </property>
</Properties>
</file>