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85" r:id="rId8"/>
    <p:sldId id="287" r:id="rId9"/>
    <p:sldId id="288" r:id="rId10"/>
    <p:sldId id="289" r:id="rId11"/>
    <p:sldId id="263" r:id="rId12"/>
    <p:sldId id="262" r:id="rId13"/>
    <p:sldId id="265" r:id="rId14"/>
    <p:sldId id="264" r:id="rId15"/>
    <p:sldId id="266" r:id="rId16"/>
    <p:sldId id="269" r:id="rId17"/>
    <p:sldId id="268" r:id="rId18"/>
    <p:sldId id="284" r:id="rId19"/>
    <p:sldId id="267" r:id="rId20"/>
    <p:sldId id="273" r:id="rId21"/>
    <p:sldId id="272" r:id="rId22"/>
    <p:sldId id="276" r:id="rId23"/>
    <p:sldId id="279" r:id="rId24"/>
    <p:sldId id="278" r:id="rId25"/>
    <p:sldId id="290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2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01EE-B18A-448C-6925-5FCA75F0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0347F-6563-A30B-6C2A-A128DF301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88890-FFD5-ED81-A883-B7C33135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B052-7D34-8955-253E-6651EB2F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E833E-F98F-942C-940F-BDC6978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5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9797-8A27-B654-57D8-348CFC37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1C8E0-3498-EBEA-92AC-D4591EB18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A787-9844-BBD9-3EE8-68AEE883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1533-2D52-A787-EECC-E7B7EB63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DB9BA-CC87-5859-79BD-63677122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5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FD5F4-DB04-507A-D142-45A3D9B28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06ED-62D0-E40B-5460-393261BA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D848-61BE-404C-FFEA-809D6E97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A8FC-3531-E7CF-8467-E66112DF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BE159-13DC-ACEB-1B3B-694D40C3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4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E9B3-911A-3A89-FC9A-EAE5C528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3A5D-7FAA-C9CA-3060-93D4295CC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6366-86B8-A7CA-D8C1-44907E0C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B250-A7BC-C57C-76B8-596A26EC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9AF8-F96F-2669-62DD-5ABE1787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3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19E-A539-971C-2B26-469C8255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05593-E03D-3551-BA6A-0CFE10BA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EC5E-ADDE-C663-8F75-DEDAAE57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82EE-E05E-2620-AA0C-DE446BC7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45548-8B9E-9E63-1D32-4F056A54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8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A4EA-7043-4A44-8148-35224118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511D-B5AB-3E06-331A-1F9AF82D4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BE84D-B4E9-F25B-B01B-407861722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411F-DCC9-C6D2-6A43-20757AB6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ABBF1-9FEA-6A56-9E5D-F8E2D890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372B0-CE64-F85F-1236-1DFC0627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8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F238-46A8-8ADE-C80B-57341E241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2355C-1DD3-0335-06E5-6CBD11CC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EEE28-5A46-8AC6-1D42-5B754F465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EE656-47EA-FD40-FD8C-0232B4A08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61DD4-F5D3-8DB9-7A09-03866826C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860AC-D02B-9129-E9BF-8BBE883A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B2E6F-E602-654D-808A-1AE80AD2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3E5B9-BCB0-A895-5F49-4DE9F7EB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2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4891-AA5F-62AC-E44B-AB196FB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BA213-E1D2-17C8-7654-A082AB90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26A80-FD17-69D4-0689-3A3BD1E3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26C3A-4DF6-19FC-9574-BD4054FE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6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E6D4E-225E-87DC-02F4-EF5A6430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930F6-A467-909C-DF0E-DBF03537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9C29-5300-7802-401B-9F3E0635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2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C186-2A20-90E1-9A6B-694D5480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2391-6A71-5EC3-83C3-AB947C58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24352-E2A5-0E86-10A1-1E4AD9EAB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2D7E8-CBF7-FA56-E13C-606F0AFC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1F8B6-5789-E9B8-04AF-A7CDF5FA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7BF1-7C0D-9A08-3078-6A8A3338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0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6A0C-A317-942C-2353-7DF06A64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C0C09-60EF-5F32-3358-DF5500C019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B31BF-09D9-2445-5085-79A9D860C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BD513-BACF-0E36-99D0-066D96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5F7B-168B-4973-8F3A-D51527E40DA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86B9-3F40-29E2-12E9-CA3F4576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D0888-A4A0-8E04-7EEE-09607151F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2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6283D-3207-4E8F-459B-01E876B6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1AE9F-B165-F5C4-634C-BC5A8EF19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721F-6E28-6E24-9BCB-8003DBFFF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5F7B-168B-4973-8F3A-D51527E40DAC}" type="datetimeFigureOut">
              <a:rPr lang="en-IN" smtClean="0"/>
              <a:t>21-09-2023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D986D-6BE4-E5D9-6A44-D70198B1A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96F2C-2BF9-64D2-57FF-EFFD801A8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166AD-6CDF-45D8-B309-580A6B0E1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9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6389-D827-1F03-8C95-04E5583C7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MERN(A)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523A6-3E8D-B75A-B48A-8EF1AD534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0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3243-E873-217D-5AE1-C5671633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364D3-6FBA-645A-07F9-BAC41910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languages are basically the subcategory of programming languages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hich is used to give guidance to another program or we can say to control another program so it also involves instructions. </a:t>
            </a:r>
          </a:p>
          <a:p>
            <a:pPr>
              <a:lnSpc>
                <a:spcPct val="150000"/>
              </a:lnSpc>
            </a:pP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basically connects one language to one another languages and doesn’t work standalone. </a:t>
            </a:r>
          </a:p>
          <a:p>
            <a:pPr>
              <a:lnSpc>
                <a:spcPct val="150000"/>
              </a:lnSpc>
            </a:pPr>
            <a:r>
              <a:rPr lang="en-GB" sz="18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JavaScript, PHP, Perl, Python,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614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0A32-309C-80A3-0B77-2C42CDD3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 LANGUAGE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AA7B-0FDE-EF26-F8A3-E74B3A09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Markup languages prepare a structure for the data or prepare the look or design of a page.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are presentational languages and it does not include any kind of logic or algorithm.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Eg:HTML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XML, XHTML etc.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78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66E5-958D-37B0-3F2B-B36FC30E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EDITOR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6735-CEA2-4754-62A5-EA919DBBB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code editor is basically a text editor but it is also designed to help you write code.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vs code editor, sublime,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33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97D2-4061-3260-5DE9-0C250845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Code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4566-3153-5A23-CAEA-DA7BB877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a lightweight but powerful source code editor which runs on your desktop and is available for Windows, macOS and Linux.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for Windows: </a:t>
            </a:r>
            <a:r>
              <a:rPr lang="en-US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https://code.visualstudio.com/Download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for Linux: https://snapcraft.io/code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5514B-6679-A73F-AE6C-58501EFE3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910" y="3429000"/>
            <a:ext cx="2479364" cy="23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2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E075-F3FB-2170-6F7D-49AB9FCB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Extensions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C94D-4A28-EBCC-1971-5BA80636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close tag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htmltagwrap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live server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Material icon Theme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012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F4CA-F2BB-A6D9-88C3-51C873B3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(Hyper Text Markup Language)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BFE4-BE7C-7B01-F4FC-758A137E9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2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standard markup language for creating Web pages.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describes the structure of a Web page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consists of a series of elements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It's elements tell the browser how to display the content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1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C9B6-0EE0-44A5-018B-7438C712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97BE-BF02-32C8-860F-8583F031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446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 element is defined by a start tag, some content, and an end tag.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&lt;Starting tag&gt; Content goes here... &lt;/Ending tag&gt;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&lt;h1&gt;My First Heading&lt;/h1&gt;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17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57C1-0A6D-C64C-8F42-27BD784F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E7BA-B510-B6F0-416D-6FD9A736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HTML tags must enclosed within &lt; &gt; these brackets.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have used an open tag &lt;tag&gt;, then you must use a close tag &lt;/tag&gt; (except some tags)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&lt;tag&gt; content &lt;/tag&gt;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:&lt;p&gt; Paragraph Tag 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339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18F3-3415-98E1-0808-966C0976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A7E5-3CFC-17A6-946B-8457845C3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HTML elements can have attributes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provide additional information about elements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always specified in the start tag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usually come in name/value pairs like: name="value“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1DB05-B1B7-5ABC-5E8D-130A8F39112B}"/>
              </a:ext>
            </a:extLst>
          </p:cNvPr>
          <p:cNvSpPr txBox="1"/>
          <p:nvPr/>
        </p:nvSpPr>
        <p:spPr>
          <a:xfrm>
            <a:off x="915026" y="4069561"/>
            <a:ext cx="9290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&lt;a&gt; tag defines a hyperlink.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specifies the URL of the page 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40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9BB-8EBB-0A58-6796-8FF74B68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UNCLOSED HTML TAG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475D9-5336-A197-DDDB-366A3A37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28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HTML tags are not closed, for example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stands for break line, it breaks the line of the code.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stands for Horizontal Rule. This tag is used to put a line across the webpage.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20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4E8C-E509-7FE7-4E9A-FA497A91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MERN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A055-3F63-B18F-0185-2FB3C5A6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MEAN stack is a software stack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term stack refers to the combination of components and tools that make up the application.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 set of the technology layers that make up a modern application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built entirely in JavaScript.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596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1AEE-5379-3889-1027-E18B71E9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08C3-1F97-05D9-4D39-64EE95F0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30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declaration defines that this document is an HTML5 document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&lt;html&gt;-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is the root element of an HTML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&lt;head&gt;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contains meta information about the HTML page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&lt;title&gt;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specifies a title for the HTML page (which is shown in the browser's title bar or in the page's tab)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&lt;body&gt;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the document's body, and is a container for all the visible contents, such as headings, paragraphs, images, hyperlinks, tables, lists, etc.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a large heading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&lt;p&gt;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 defines a paragraph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00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F536-E818-AEA7-5E2F-C2E8EA5F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COMMENTING TAG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FBDB-C4E0-85F6-DB8E-E5C6DE9E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67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 comment tag is used to insert comments in the source code.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 are not displayed in the browsers.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enhances the readability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&lt;!--This is a comment. Comments are not displayed in the browser--&gt;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&lt;p&gt;This is a paragraph.&lt;/p&gt;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16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E341-CB96-7EA8-B812-A2EE1438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42F0-3B49-5BD4-0C75-27EE619D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292" y="141373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Heading - &lt;h1&gt;&lt;h1&gt; to &lt;h6&gt;&lt;/h6&gt;</a:t>
            </a:r>
          </a:p>
          <a:p>
            <a:r>
              <a:rPr lang="en-US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Paragraph - &lt;p&gt;</a:t>
            </a:r>
          </a:p>
          <a:p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&lt;b&gt; and &lt;strong&gt; Tags</a:t>
            </a:r>
          </a:p>
          <a:p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</a:t>
            </a:r>
            <a:r>
              <a:rPr lang="en-GB" sz="2000" dirty="0" err="1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i</a:t>
            </a:r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&gt; and &lt;</a:t>
            </a:r>
            <a:r>
              <a:rPr lang="en-GB" sz="2000" dirty="0" err="1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em</a:t>
            </a:r>
            <a:r>
              <a:rPr lang="en-GB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&gt; Tags</a:t>
            </a:r>
          </a:p>
          <a:p>
            <a:r>
              <a:rPr lang="en-US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&lt;pre&gt; Tag</a:t>
            </a:r>
          </a:p>
          <a:p>
            <a:r>
              <a:rPr lang="en-IN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&lt;mark&gt; Tag</a:t>
            </a:r>
          </a:p>
          <a:p>
            <a:r>
              <a:rPr lang="en-IN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&lt;small&gt; Tag - &lt;big&gt; Tag</a:t>
            </a:r>
          </a:p>
          <a:p>
            <a:r>
              <a:rPr lang="en-IN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&lt;sup&gt; Tag</a:t>
            </a:r>
          </a:p>
          <a:p>
            <a:r>
              <a:rPr lang="en-IN" sz="2000" dirty="0">
                <a:effectLst/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&lt;sub&gt; Tag</a:t>
            </a:r>
          </a:p>
          <a:p>
            <a:r>
              <a:rPr lang="en-IN" sz="2000" dirty="0">
                <a:latin typeface="Times New Roman" panose="02020603050405020304"/>
                <a:ea typeface="Times New Roman" panose="02020603050405020304" pitchFamily="18" charset="0"/>
                <a:cs typeface="Times New Roman" panose="02020603050405020304"/>
              </a:rPr>
              <a:t>&lt;del&gt; Tag</a:t>
            </a:r>
          </a:p>
          <a:p>
            <a:pPr marL="0" indent="0">
              <a:buNone/>
            </a:pP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02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FCE3-8885-9497-55DE-CF84C14D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SEMANTIC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BA10-B427-70F0-A449-CF514D416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112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semantic element clearly describes its meaning to both the browser and the developer.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&lt;form&gt;, &lt;header&gt;, &lt;table&gt;, and &lt;article&gt;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75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4D97-7306-82C8-54D3-98D3CC38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NON-SEMANTIC TAGS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88F0-6B4A-6A08-D004-FC20DD1F2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Tells nothing about its content.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non-semantic elements: &lt;div&gt; and &lt;span&gt;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441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8CCC-62C7-7D32-3232-264E0E2B2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CAED1-A063-C4F7-74AC-BAF5DE906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Difference Between HTML 4 &amp; HTML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FEATURES OF HTML 5</a:t>
            </a:r>
          </a:p>
        </p:txBody>
      </p:sp>
    </p:spTree>
    <p:extLst>
      <p:ext uri="{BB962C8B-B14F-4D97-AF65-F5344CB8AC3E}">
        <p14:creationId xmlns:p14="http://schemas.microsoft.com/office/powerpoint/2010/main" val="1306709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76AA-D607-4633-2709-9A07EF7B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2" y="1622855"/>
            <a:ext cx="8761413" cy="390473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599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29EF-B81D-36A4-D595-5CBE3DB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E30F-AE01-9D6D-CC18-FE855B6B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MongoDB introduced the collection and documentation of the data.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offers the NoSQL type database.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database server that is queried using JSON and that stores data structures in a binary JSON format.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B6AA1-A930-B009-9F96-F329FF05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669" y="692756"/>
            <a:ext cx="2414433" cy="126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8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5B2E-7E0C-DFF9-55F2-002DACD4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 (back-end runtime environment)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C2C30-CE9F-D38F-3A33-AAA40BE5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JavaScript runtime environment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 is cross-platform, runs on both servers and clients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use to build server-side applications, but it does not know how to perform serving files, handling requests, and handling HTTP methods, so this is where express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comes in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ECF64-6260-9CB1-F92D-73854C4AC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951" y="3938393"/>
            <a:ext cx="3501081" cy="223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6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2242-7138-B4A7-B67C-763DC5281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ExpressJS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(back-end web framework)</a:t>
            </a:r>
            <a:br>
              <a:rPr lang="en-IN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8DC5-BF11-8E13-AAA8-1E666DB04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server-side JavaScript framework.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Express JS is a Node.js framework designed to build API's web applications cross-platform mobile apps quickly and make node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easy.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latin typeface="Times New Roman" panose="02020603050405020304"/>
                <a:cs typeface="Times New Roman" panose="02020603050405020304"/>
              </a:rPr>
              <a:t>It's a layer built on the top of the Node </a:t>
            </a:r>
            <a:r>
              <a:rPr lang="en-GB" sz="1800" dirty="0" err="1">
                <a:latin typeface="Times New Roman" panose="02020603050405020304"/>
                <a:cs typeface="Times New Roman" panose="02020603050405020304"/>
              </a:rPr>
              <a:t>js</a:t>
            </a:r>
            <a:r>
              <a:rPr lang="en-GB" sz="1800" dirty="0">
                <a:latin typeface="Times New Roman" panose="02020603050405020304"/>
                <a:cs typeface="Times New Roman" panose="02020603050405020304"/>
              </a:rPr>
              <a:t> that helps manage servers and routes.</a:t>
            </a:r>
            <a:endParaRPr lang="en-IN" sz="1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DE16E-6809-AB72-D3C7-8B5F58E3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19" y="3973521"/>
            <a:ext cx="3264198" cy="201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0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9A20-3529-73C0-0FF5-8CEBE7F0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442452"/>
            <a:ext cx="9247773" cy="155124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(front-end framework) 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8EDB-B7BC-E21A-F1A9-56CA88A6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lient-side framework.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 to build the front end for a MEAN application.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Angular by writing in TypeScript,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single-page web apps are built using Angular on the front end.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20165-502D-F1EC-ECA8-C453AC49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117" y="3520865"/>
            <a:ext cx="2899370" cy="241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67A7-F9B9-4F41-1F18-744A948F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(Frontend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68CC-B335-ABCD-B6F3-5998BA56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JavaScript library created by Facebook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User Interface (UI) library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is a tool for building UI components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01C11-709D-AC70-CC27-04ACF4348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658" y="3084871"/>
            <a:ext cx="2924808" cy="258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7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E873-1A63-B5D8-C074-5ED99F95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Languages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66D5B3-CD54-20EF-FCC6-83839FE0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3330"/>
            <a:ext cx="10515600" cy="459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6639-C42E-205C-CC20-A5670239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3B08-7AEC-F37B-7E9A-8DFCF7E2B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set of instructions or code which tells a computer what it needs to do.</a:t>
            </a:r>
          </a:p>
          <a:p>
            <a:pPr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provide a logic or instruction to the computer to perform some task to get the desired output from it. </a:t>
            </a:r>
          </a:p>
          <a:p>
            <a:pPr>
              <a:lnSpc>
                <a:spcPct val="150000"/>
              </a:lnSpc>
            </a:pP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Java, C, C++, C#</a:t>
            </a:r>
          </a:p>
          <a:p>
            <a:r>
              <a:rPr lang="en-GB" b="0" i="0" dirty="0">
                <a:solidFill>
                  <a:srgbClr val="FFFFFF"/>
                </a:solidFill>
                <a:effectLst/>
                <a:latin typeface="Nunito" pitchFamily="2" charset="0"/>
              </a:rPr>
              <a:t>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84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</TotalTime>
  <Words>1123</Words>
  <Application>Microsoft Office PowerPoint</Application>
  <PresentationFormat>Widescreen</PresentationFormat>
  <Paragraphs>113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Nunito</vt:lpstr>
      <vt:lpstr>Times New Roman</vt:lpstr>
      <vt:lpstr>Office Theme</vt:lpstr>
      <vt:lpstr>      MERN(A) </vt:lpstr>
      <vt:lpstr>MERN STACK</vt:lpstr>
      <vt:lpstr>MONGO DB</vt:lpstr>
      <vt:lpstr>  NodeJS (back-end runtime environment) </vt:lpstr>
      <vt:lpstr>ExpressJS (back-end web framework) </vt:lpstr>
      <vt:lpstr>Angular (front-end framework)    </vt:lpstr>
      <vt:lpstr>REACT (Frontend Library)</vt:lpstr>
      <vt:lpstr>Computer Languages</vt:lpstr>
      <vt:lpstr>Programming language</vt:lpstr>
      <vt:lpstr>Scripting Language</vt:lpstr>
      <vt:lpstr>  MARKUP LANGUAGE </vt:lpstr>
      <vt:lpstr>  CODE EDITOR </vt:lpstr>
      <vt:lpstr>  Visual Studio Code  </vt:lpstr>
      <vt:lpstr>VS Code Extensions</vt:lpstr>
      <vt:lpstr>  HTML (Hyper Text Markup Language) </vt:lpstr>
      <vt:lpstr>ELEMENTS </vt:lpstr>
      <vt:lpstr>  TAGS </vt:lpstr>
      <vt:lpstr>Attribute</vt:lpstr>
      <vt:lpstr>  UNCLOSED HTML TAG  </vt:lpstr>
      <vt:lpstr>  BASIC TAGS </vt:lpstr>
      <vt:lpstr>    COMMENTING TAG </vt:lpstr>
      <vt:lpstr>TEXT TAGS </vt:lpstr>
      <vt:lpstr>SEMANTIC TAGS </vt:lpstr>
      <vt:lpstr>NON-SEMANTIC TAGS </vt:lpstr>
      <vt:lpstr>TASK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MEAN </dc:title>
  <dc:creator>Luminar Technolab</dc:creator>
  <cp:lastModifiedBy>sarath m</cp:lastModifiedBy>
  <cp:revision>10</cp:revision>
  <dcterms:created xsi:type="dcterms:W3CDTF">2022-12-15T02:35:33Z</dcterms:created>
  <dcterms:modified xsi:type="dcterms:W3CDTF">2023-09-21T09:55:57Z</dcterms:modified>
</cp:coreProperties>
</file>