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>
        <p:scale>
          <a:sx n="80" d="100"/>
          <a:sy n="80" d="100"/>
        </p:scale>
        <p:origin x="18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1B12-54D2-A149-8065-692606D8E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C20F8-F9E1-DD44-BD06-2A99DEB70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F99A0-43C1-5C47-BF28-E7F7DBD5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6AE7-EA64-D546-94DE-184E8CAF08A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1C8E3-42B1-1C41-82CB-37F2A9C5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98F39-772A-5043-8B58-1DEF5959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62D4-AABD-0145-BF8B-0C05AF0A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8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B882-DB92-684C-B0AF-3EA14222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95699-AAF1-2845-BE91-AE4239D46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DB536-3B07-2948-8325-DA512A82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6AE7-EA64-D546-94DE-184E8CAF08A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06F71-AB04-F74B-B707-CE1581BD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DB02F-6B95-E84D-9AD9-4F6AC42B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62D4-AABD-0145-BF8B-0C05AF0A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0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C808B-FE9F-5B4C-A570-A3293B88D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11D08-6156-B348-A5A4-F59DAF58E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1EDD-8B55-0848-8DB2-EEC686FE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6AE7-EA64-D546-94DE-184E8CAF08A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E86B0-B4C8-BA48-A533-F40A0FBC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6FF4C-8136-7C42-A3F3-C594C461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62D4-AABD-0145-BF8B-0C05AF0A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3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DD19-C888-AE48-A681-D40F1836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6AE1-0B08-3142-A8CB-3E1F6836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1CEC6-E083-774D-B834-14FA94D8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6AE7-EA64-D546-94DE-184E8CAF08A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B2927-B0CC-204F-AAFD-98096F0E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BCAC-3609-3749-B9E2-CDA1C2CE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62D4-AABD-0145-BF8B-0C05AF0A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C5B8-249D-4E44-B121-A09C76EE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72D0A-4895-914A-8522-BC5B2EEC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D208C-061B-B443-8ED2-B34A5692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6AE7-EA64-D546-94DE-184E8CAF08A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3F570-8510-D64C-BC29-2FC1148E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3C43E-6B68-4E4A-85A1-DE8F28DE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62D4-AABD-0145-BF8B-0C05AF0A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6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262E-DBFC-7B47-81C6-E05BC519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8155-C1DE-7048-BF5A-47E8251BA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E4991-6A7E-B242-91FB-E3CE325AF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72E33-02FB-394F-A388-D83CF58A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6AE7-EA64-D546-94DE-184E8CAF08A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3127A-9EE1-4C4C-9D04-2A386E12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D7671-03E5-904C-8B0B-2AB667E6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62D4-AABD-0145-BF8B-0C05AF0A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3DA4-C3BD-E548-8C99-B92A28BF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0550D-47FE-ED43-BF61-C9FBE2EF1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82EC6-6B90-A941-AF49-B4F8640E7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AB097-F1B1-4143-9F9F-F76E19C7B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93792-1400-8347-B7A1-571136189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37576-6BCF-F541-A814-82DAFB86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6AE7-EA64-D546-94DE-184E8CAF08A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580DC-3396-204A-9920-3265C36B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5839F-C128-DF46-AB03-35EA5BA8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62D4-AABD-0145-BF8B-0C05AF0A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1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CFB9-ED83-864E-9624-1DA433AB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05DC0-EF33-B04B-94AE-5C7FDC9F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6AE7-EA64-D546-94DE-184E8CAF08A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E03AD-91E6-244A-B2C3-5F1683A1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AD87E-2525-B64C-891E-28EE1515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62D4-AABD-0145-BF8B-0C05AF0A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50CB2-F115-784B-AC76-F5115DD8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6AE7-EA64-D546-94DE-184E8CAF08A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2397A-14B6-AD40-8810-61B8CB41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1D9FF-B358-E34F-B202-C6D837A1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62D4-AABD-0145-BF8B-0C05AF0A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4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EC27-D311-E040-B0CB-A95E5657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BED5B-D167-2C49-80B4-36FF6A2D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E5C05-49DB-724B-AFCC-AE02DE129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45194-1EFC-2C41-9B6E-B9FB5ABF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6AE7-EA64-D546-94DE-184E8CAF08A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AB26F-9BF5-134E-B8F0-8EB4A436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A1E39-113B-C441-A737-54ED92CB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62D4-AABD-0145-BF8B-0C05AF0A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35FD-8473-764A-8A00-89499554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7C4D4-5012-FD4A-A7B7-10198D389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0F527-D92D-984B-B7FB-B7EBA03BF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5CEFE-52EA-0F40-81AA-8BEB33A2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6AE7-EA64-D546-94DE-184E8CAF08A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D6DA1-7232-8747-ABD4-DE1E384E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03D09-6478-9243-A509-19747203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62D4-AABD-0145-BF8B-0C05AF0A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4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35A4A-FFE9-6747-B588-7D9D993D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5B22E-B498-7440-A533-7608A903C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339D4-EA91-474E-A2A6-815E46BF1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F6AE7-EA64-D546-94DE-184E8CAF08A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E0595-FF7E-0E4D-9483-381911CE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A52E2-FC22-7143-A725-94EE4665F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62D4-AABD-0145-BF8B-0C05AF0A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0BA1A7-DD79-6440-B854-8E418C2DA9D7}"/>
              </a:ext>
            </a:extLst>
          </p:cNvPr>
          <p:cNvSpPr/>
          <p:nvPr/>
        </p:nvSpPr>
        <p:spPr>
          <a:xfrm>
            <a:off x="299995" y="1348945"/>
            <a:ext cx="1439905" cy="34135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519C52-7E57-EB4F-9091-76063E5243B8}"/>
              </a:ext>
            </a:extLst>
          </p:cNvPr>
          <p:cNvSpPr txBox="1"/>
          <p:nvPr/>
        </p:nvSpPr>
        <p:spPr>
          <a:xfrm>
            <a:off x="459002" y="4100605"/>
            <a:ext cx="128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 Source</a:t>
            </a:r>
          </a:p>
          <a:p>
            <a:r>
              <a:rPr lang="en-US" sz="1200" dirty="0"/>
              <a:t>(Java App)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8722D4-B4B7-D346-91FE-5DAFBAA0F883}"/>
              </a:ext>
            </a:extLst>
          </p:cNvPr>
          <p:cNvSpPr/>
          <p:nvPr/>
        </p:nvSpPr>
        <p:spPr>
          <a:xfrm>
            <a:off x="459002" y="3017791"/>
            <a:ext cx="1121888" cy="862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Supply Request Thread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476246-DF43-6447-B3DA-310941720D2F}"/>
              </a:ext>
            </a:extLst>
          </p:cNvPr>
          <p:cNvSpPr/>
          <p:nvPr/>
        </p:nvSpPr>
        <p:spPr>
          <a:xfrm>
            <a:off x="459002" y="1704144"/>
            <a:ext cx="1121889" cy="862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Demand Request Thread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3ED7972-04B4-094B-827A-B34311B462A2}"/>
              </a:ext>
            </a:extLst>
          </p:cNvPr>
          <p:cNvSpPr/>
          <p:nvPr/>
        </p:nvSpPr>
        <p:spPr>
          <a:xfrm>
            <a:off x="2552999" y="2197668"/>
            <a:ext cx="2093603" cy="17074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5EAE0C51-B266-854A-BCA2-12D5E56D2C33}"/>
              </a:ext>
            </a:extLst>
          </p:cNvPr>
          <p:cNvSpPr/>
          <p:nvPr/>
        </p:nvSpPr>
        <p:spPr>
          <a:xfrm>
            <a:off x="2701069" y="2371387"/>
            <a:ext cx="777371" cy="11466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Demand Topic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C25C5F51-7D59-3C4D-904E-743FF886B557}"/>
              </a:ext>
            </a:extLst>
          </p:cNvPr>
          <p:cNvSpPr/>
          <p:nvPr/>
        </p:nvSpPr>
        <p:spPr>
          <a:xfrm>
            <a:off x="3673178" y="2370777"/>
            <a:ext cx="844187" cy="11466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Supply Topic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2F800A-F670-854F-8999-DFF48CCB8B89}"/>
              </a:ext>
            </a:extLst>
          </p:cNvPr>
          <p:cNvSpPr txBox="1"/>
          <p:nvPr/>
        </p:nvSpPr>
        <p:spPr>
          <a:xfrm>
            <a:off x="3391989" y="3517641"/>
            <a:ext cx="626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Kafka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6BCBF5-454B-784A-BFE9-B08C0EBC4BA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580890" y="2197198"/>
            <a:ext cx="972109" cy="85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47E6EA-7561-7245-AA1B-D76E1BCD03E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579181" y="3051379"/>
            <a:ext cx="973818" cy="468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1FE3FC0-E335-144B-8117-2B8F85349F84}"/>
              </a:ext>
            </a:extLst>
          </p:cNvPr>
          <p:cNvSpPr/>
          <p:nvPr/>
        </p:nvSpPr>
        <p:spPr>
          <a:xfrm>
            <a:off x="5337522" y="1348945"/>
            <a:ext cx="1473200" cy="34135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Structured Stream Processor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(Spark Streaming App)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28AB4-4DD3-AD49-BD05-AF417705A539}"/>
              </a:ext>
            </a:extLst>
          </p:cNvPr>
          <p:cNvSpPr txBox="1"/>
          <p:nvPr/>
        </p:nvSpPr>
        <p:spPr>
          <a:xfrm>
            <a:off x="459002" y="4824450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D39D19-D995-8441-9E51-33A41F72D581}"/>
              </a:ext>
            </a:extLst>
          </p:cNvPr>
          <p:cNvSpPr txBox="1"/>
          <p:nvPr/>
        </p:nvSpPr>
        <p:spPr>
          <a:xfrm>
            <a:off x="5559943" y="4771581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53A2AD-82D6-2243-8577-5C3A9F5E5B66}"/>
              </a:ext>
            </a:extLst>
          </p:cNvPr>
          <p:cNvCxnSpPr>
            <a:stCxn id="12" idx="3"/>
            <a:endCxn id="25" idx="1"/>
          </p:cNvCxnSpPr>
          <p:nvPr/>
        </p:nvCxnSpPr>
        <p:spPr>
          <a:xfrm>
            <a:off x="4646602" y="3051379"/>
            <a:ext cx="690920" cy="4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F9B22A-DF91-5449-BAB4-47CF95C7F6E9}"/>
              </a:ext>
            </a:extLst>
          </p:cNvPr>
          <p:cNvSpPr/>
          <p:nvPr/>
        </p:nvSpPr>
        <p:spPr>
          <a:xfrm>
            <a:off x="7501642" y="2206932"/>
            <a:ext cx="2093603" cy="17074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E15219FF-F79E-0D4B-B56D-988B046DDD83}"/>
              </a:ext>
            </a:extLst>
          </p:cNvPr>
          <p:cNvSpPr/>
          <p:nvPr/>
        </p:nvSpPr>
        <p:spPr>
          <a:xfrm>
            <a:off x="7637463" y="2472987"/>
            <a:ext cx="830623" cy="11466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Processed Demand Topic</a:t>
            </a:r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E0C7E8DE-7618-4146-A1DB-9B21CD555C3C}"/>
              </a:ext>
            </a:extLst>
          </p:cNvPr>
          <p:cNvSpPr/>
          <p:nvPr/>
        </p:nvSpPr>
        <p:spPr>
          <a:xfrm>
            <a:off x="8609572" y="2472377"/>
            <a:ext cx="844187" cy="11466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Processed Supply Topic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91EBB-BACE-D14E-9119-BD12E7FB3395}"/>
              </a:ext>
            </a:extLst>
          </p:cNvPr>
          <p:cNvSpPr txBox="1"/>
          <p:nvPr/>
        </p:nvSpPr>
        <p:spPr>
          <a:xfrm>
            <a:off x="8290432" y="3550454"/>
            <a:ext cx="626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Kafka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7ADB7A-B804-1D40-87F4-F930BC576403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>
            <a:off x="6810722" y="3055723"/>
            <a:ext cx="690920" cy="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76B9D5F-880D-3E4D-89BC-71F0A93485F4}"/>
              </a:ext>
            </a:extLst>
          </p:cNvPr>
          <p:cNvSpPr/>
          <p:nvPr/>
        </p:nvSpPr>
        <p:spPr>
          <a:xfrm>
            <a:off x="10408344" y="1338913"/>
            <a:ext cx="1473200" cy="34135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Surge Calculator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(Spark Streaming App)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702FF6-92E6-1E4D-B290-01C9C32ACAB9}"/>
              </a:ext>
            </a:extLst>
          </p:cNvPr>
          <p:cNvSpPr txBox="1"/>
          <p:nvPr/>
        </p:nvSpPr>
        <p:spPr>
          <a:xfrm>
            <a:off x="10630765" y="4768416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07DF9E-AC4D-8E45-A404-722EC855E932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9595245" y="3045691"/>
            <a:ext cx="813099" cy="14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0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Amal Babu</dc:creator>
  <cp:lastModifiedBy>Amal Babu</cp:lastModifiedBy>
  <cp:revision>3</cp:revision>
  <dcterms:created xsi:type="dcterms:W3CDTF">2019-04-30T06:00:40Z</dcterms:created>
  <dcterms:modified xsi:type="dcterms:W3CDTF">2019-04-30T06:28:07Z</dcterms:modified>
</cp:coreProperties>
</file>