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9C18-7A63-4665-9C14-48558817A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D3DF-19B5-4D42-8CAC-576EB3E4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AD92-12F6-4CEC-9B80-6E0F475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A38A-8DD8-4772-9957-7019CA8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8218-A9D4-4D5A-A998-5F085F07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10B5-9C9D-49BE-8D65-3FD14A4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8986-5B0D-4CA4-B34D-C09E153D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F8A9-7857-4A6B-8456-7216043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F3CA-F8FF-4C9B-B11A-96F4C63A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9807-BA3C-42F8-8FAC-0A62998B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56275-8689-48A5-A3C7-CB0EAD06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A777A-89E9-4265-89E4-2A867BB5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1F85-2232-4B81-B9E7-53A87CF7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07F5-7C94-442D-AC36-DC6E96CF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92D3-D04C-4173-9900-91170DF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F18-2D52-4800-AF80-C26B69CD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421F-87E4-4778-B355-A56151E3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FD55-E58B-4B24-9BC0-35CC3E9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A7D4-A9FA-4880-895E-74E41308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599E-CADA-4ABB-9470-68ADE656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009B-2A59-4009-A632-DCF3882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8D7A9-3076-45F1-89C3-210A2D05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687E-8F86-4E85-ACDA-0A534CC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A929-376B-47CF-972B-8072188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F21B-2D85-46B2-9933-84CB146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05B9-3DED-4D12-B62E-1895DE72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09BD-995A-44F1-B2EE-BEA41E7A1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D9B7-E1D0-43A3-B023-C6B7E0233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2E5EC-7D6B-483F-B9A2-3D9F5B9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71085-4E41-43D3-B1C5-0047C533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1B49-0F28-45EF-8A7C-A0422E7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184A-A532-4959-B184-718DBC36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273F-D859-4782-B60A-268A45E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1278-5FC2-426F-ACA5-BCADADA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438F4-90D8-45C2-B51B-66E27A0C3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F8A5-09EF-4BA6-91C8-A0F00FD3C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0947C-1B01-464F-B9E7-FE6CD3AC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BFFC8-072A-4E32-A09A-1342DDF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65235-733A-4FB9-B2CF-5B47AB4F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5E2-E285-406B-BBF2-9CF6667D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F4FCC-2603-4A7A-B6EC-EC009BD4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91B07-062C-4D7D-BEDF-92BA9D35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6980F-AEC8-483D-8F1F-67059DC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805CE-AF8A-4403-9EC6-3D7C3C0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A9279-AEA5-4191-A5C2-F16D123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2FEB-7319-46E3-A35B-289BFC8E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AC4-8C29-408A-8596-52EEBD6B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BE64-203B-4D2D-9EEF-A4DD2DF0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3D07-464F-4BB6-885E-60CA07E2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5F4F-B5AA-435D-904A-2512D7D9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2AFA-55DB-497B-B26E-0791D0CB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776A-B96B-4C27-8512-E8FC831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2C26-BD6C-452F-9E7A-631B901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DA9A6-6F54-4C81-8ED0-DD47B0838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C871-33B6-43FE-B788-77055972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C17E-A56A-4039-8BAE-1340BD07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5B8-BA04-4FB3-BC53-F7931CD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A5776-8326-46CB-98C3-45B6B26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72195-7654-41AE-A934-82F19ADB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DD73-5FCC-48C6-A83D-16A2E1EA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CDA6D-8EE3-44A6-87E9-D30CD81F4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2792-EB7D-4F38-BC8E-B1A945B6DF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6DCE-2CE0-4CC2-99DB-15DF13CEE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ECBF-8E9F-4B0A-960F-FDA4E767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B5D1-379A-4798-88CB-7773A4993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1894C-45BB-46BA-873C-FDAB7F12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239780"/>
            <a:ext cx="8848726" cy="23784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5492E5-47B5-46BA-B422-029DC3CB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256" y="285960"/>
            <a:ext cx="9144000" cy="1655762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NRWA Elections Candidates List</a:t>
            </a:r>
          </a:p>
        </p:txBody>
      </p:sp>
    </p:spTree>
    <p:extLst>
      <p:ext uri="{BB962C8B-B14F-4D97-AF65-F5344CB8AC3E}">
        <p14:creationId xmlns:p14="http://schemas.microsoft.com/office/powerpoint/2010/main" val="27486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Rohan D.</dc:creator>
  <cp:lastModifiedBy>Singh, Rohan D.</cp:lastModifiedBy>
  <cp:revision>1</cp:revision>
  <dcterms:created xsi:type="dcterms:W3CDTF">2020-08-23T11:52:00Z</dcterms:created>
  <dcterms:modified xsi:type="dcterms:W3CDTF">2020-08-23T11:53:41Z</dcterms:modified>
</cp:coreProperties>
</file>