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3DE41-2565-9316-CC9A-FCD51015F9D2}" v="27" dt="2024-08-12T14:01:11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-132" y="-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uga, Amadeusz" userId="S::amadeusz.maluga@softwareone.com::ea1b3027-27d9-448c-8556-62e9fd47ba1d" providerId="AD" clId="Web-{4EB3DE41-2565-9316-CC9A-FCD51015F9D2}"/>
    <pc:docChg chg="modSld">
      <pc:chgData name="Maluga, Amadeusz" userId="S::amadeusz.maluga@softwareone.com::ea1b3027-27d9-448c-8556-62e9fd47ba1d" providerId="AD" clId="Web-{4EB3DE41-2565-9316-CC9A-FCD51015F9D2}" dt="2024-08-12T14:00:43.505" v="23" actId="20577"/>
      <pc:docMkLst>
        <pc:docMk/>
      </pc:docMkLst>
      <pc:sldChg chg="modSp">
        <pc:chgData name="Maluga, Amadeusz" userId="S::amadeusz.maluga@softwareone.com::ea1b3027-27d9-448c-8556-62e9fd47ba1d" providerId="AD" clId="Web-{4EB3DE41-2565-9316-CC9A-FCD51015F9D2}" dt="2024-08-12T14:00:43.505" v="23" actId="20577"/>
        <pc:sldMkLst>
          <pc:docMk/>
          <pc:sldMk cId="3214242709" sldId="266"/>
        </pc:sldMkLst>
        <pc:spChg chg="mod">
          <ac:chgData name="Maluga, Amadeusz" userId="S::amadeusz.maluga@softwareone.com::ea1b3027-27d9-448c-8556-62e9fd47ba1d" providerId="AD" clId="Web-{4EB3DE41-2565-9316-CC9A-FCD51015F9D2}" dt="2024-08-12T14:00:43.505" v="23" actId="20577"/>
          <ac:spMkLst>
            <pc:docMk/>
            <pc:sldMk cId="3214242709" sldId="266"/>
            <ac:spMk id="3" creationId="{F1F4292F-6ED3-EBBC-0E8C-F62C9BEC7291}"/>
          </ac:spMkLst>
        </pc:spChg>
      </pc:sldChg>
      <pc:sldChg chg="modSp">
        <pc:chgData name="Maluga, Amadeusz" userId="S::amadeusz.maluga@softwareone.com::ea1b3027-27d9-448c-8556-62e9fd47ba1d" providerId="AD" clId="Web-{4EB3DE41-2565-9316-CC9A-FCD51015F9D2}" dt="2024-08-12T13:57:47.126" v="7" actId="20577"/>
        <pc:sldMkLst>
          <pc:docMk/>
          <pc:sldMk cId="1912139520" sldId="267"/>
        </pc:sldMkLst>
        <pc:spChg chg="mod">
          <ac:chgData name="Maluga, Amadeusz" userId="S::amadeusz.maluga@softwareone.com::ea1b3027-27d9-448c-8556-62e9fd47ba1d" providerId="AD" clId="Web-{4EB3DE41-2565-9316-CC9A-FCD51015F9D2}" dt="2024-08-12T13:57:47.126" v="7" actId="20577"/>
          <ac:spMkLst>
            <pc:docMk/>
            <pc:sldMk cId="1912139520" sldId="267"/>
            <ac:spMk id="3" creationId="{F1F4292F-6ED3-EBBC-0E8C-F62C9BEC7291}"/>
          </ac:spMkLst>
        </pc:spChg>
      </pc:sldChg>
    </pc:docChg>
  </pc:docChgLst>
  <pc:docChgLst>
    <pc:chgData name="Maluga, Amadeusz" userId="ea1b3027-27d9-448c-8556-62e9fd47ba1d" providerId="ADAL" clId="{093D6510-E5C3-4A64-AE7D-50C307232DB9}"/>
    <pc:docChg chg="undo custSel addSld modSld">
      <pc:chgData name="Maluga, Amadeusz" userId="ea1b3027-27d9-448c-8556-62e9fd47ba1d" providerId="ADAL" clId="{093D6510-E5C3-4A64-AE7D-50C307232DB9}" dt="2024-08-08T16:14:08.402" v="1495" actId="20577"/>
      <pc:docMkLst>
        <pc:docMk/>
      </pc:docMkLst>
      <pc:sldChg chg="modSp mod">
        <pc:chgData name="Maluga, Amadeusz" userId="ea1b3027-27d9-448c-8556-62e9fd47ba1d" providerId="ADAL" clId="{093D6510-E5C3-4A64-AE7D-50C307232DB9}" dt="2024-07-26T11:50:58.983" v="191" actId="20577"/>
        <pc:sldMkLst>
          <pc:docMk/>
          <pc:sldMk cId="3099214753" sldId="257"/>
        </pc:sldMkLst>
        <pc:spChg chg="mod">
          <ac:chgData name="Maluga, Amadeusz" userId="ea1b3027-27d9-448c-8556-62e9fd47ba1d" providerId="ADAL" clId="{093D6510-E5C3-4A64-AE7D-50C307232DB9}" dt="2024-07-26T11:50:58.983" v="191" actId="20577"/>
          <ac:spMkLst>
            <pc:docMk/>
            <pc:sldMk cId="3099214753" sldId="257"/>
            <ac:spMk id="7" creationId="{67F0DFE6-B61F-2852-8FAA-82B7E4B077B8}"/>
          </ac:spMkLst>
        </pc:spChg>
      </pc:sldChg>
      <pc:sldChg chg="modSp mod">
        <pc:chgData name="Maluga, Amadeusz" userId="ea1b3027-27d9-448c-8556-62e9fd47ba1d" providerId="ADAL" clId="{093D6510-E5C3-4A64-AE7D-50C307232DB9}" dt="2024-07-26T11:51:03.051" v="194" actId="20577"/>
        <pc:sldMkLst>
          <pc:docMk/>
          <pc:sldMk cId="169149921" sldId="258"/>
        </pc:sldMkLst>
        <pc:spChg chg="mod">
          <ac:chgData name="Maluga, Amadeusz" userId="ea1b3027-27d9-448c-8556-62e9fd47ba1d" providerId="ADAL" clId="{093D6510-E5C3-4A64-AE7D-50C307232DB9}" dt="2024-07-26T11:51:03.051" v="194" actId="20577"/>
          <ac:spMkLst>
            <pc:docMk/>
            <pc:sldMk cId="169149921" sldId="258"/>
            <ac:spMk id="2" creationId="{32DE05A2-4F6A-B80B-0944-48CEB01D3E54}"/>
          </ac:spMkLst>
        </pc:spChg>
      </pc:sldChg>
      <pc:sldChg chg="addSp delSp modSp mod">
        <pc:chgData name="Maluga, Amadeusz" userId="ea1b3027-27d9-448c-8556-62e9fd47ba1d" providerId="ADAL" clId="{093D6510-E5C3-4A64-AE7D-50C307232DB9}" dt="2024-08-08T15:01:39.018" v="1345" actId="20577"/>
        <pc:sldMkLst>
          <pc:docMk/>
          <pc:sldMk cId="3129218411" sldId="259"/>
        </pc:sldMkLst>
        <pc:spChg chg="mod">
          <ac:chgData name="Maluga, Amadeusz" userId="ea1b3027-27d9-448c-8556-62e9fd47ba1d" providerId="ADAL" clId="{093D6510-E5C3-4A64-AE7D-50C307232DB9}" dt="2024-08-06T23:47:02.873" v="1215" actId="113"/>
          <ac:spMkLst>
            <pc:docMk/>
            <pc:sldMk cId="3129218411" sldId="259"/>
            <ac:spMk id="2" creationId="{8051D78C-7DBC-DE8C-2466-2FC2ECFCFBE5}"/>
          </ac:spMkLst>
        </pc:spChg>
        <pc:spChg chg="mod">
          <ac:chgData name="Maluga, Amadeusz" userId="ea1b3027-27d9-448c-8556-62e9fd47ba1d" providerId="ADAL" clId="{093D6510-E5C3-4A64-AE7D-50C307232DB9}" dt="2024-08-08T15:01:39.018" v="1345" actId="20577"/>
          <ac:spMkLst>
            <pc:docMk/>
            <pc:sldMk cId="3129218411" sldId="259"/>
            <ac:spMk id="3" creationId="{365FF61C-BDAE-F6A8-54EF-E7E1F66A9B4E}"/>
          </ac:spMkLst>
        </pc:spChg>
        <pc:picChg chg="add del mod">
          <ac:chgData name="Maluga, Amadeusz" userId="ea1b3027-27d9-448c-8556-62e9fd47ba1d" providerId="ADAL" clId="{093D6510-E5C3-4A64-AE7D-50C307232DB9}" dt="2024-08-06T22:30:55.175" v="1055" actId="478"/>
          <ac:picMkLst>
            <pc:docMk/>
            <pc:sldMk cId="3129218411" sldId="259"/>
            <ac:picMk id="5" creationId="{0E789AC5-6A1B-1D23-F857-14F4BEF9D272}"/>
          </ac:picMkLst>
        </pc:picChg>
      </pc:sldChg>
      <pc:sldChg chg="addSp delSp modSp new mod">
        <pc:chgData name="Maluga, Amadeusz" userId="ea1b3027-27d9-448c-8556-62e9fd47ba1d" providerId="ADAL" clId="{093D6510-E5C3-4A64-AE7D-50C307232DB9}" dt="2024-07-26T11:56:10.656" v="226" actId="1076"/>
        <pc:sldMkLst>
          <pc:docMk/>
          <pc:sldMk cId="855259584" sldId="260"/>
        </pc:sldMkLst>
        <pc:spChg chg="mod">
          <ac:chgData name="Maluga, Amadeusz" userId="ea1b3027-27d9-448c-8556-62e9fd47ba1d" providerId="ADAL" clId="{093D6510-E5C3-4A64-AE7D-50C307232DB9}" dt="2024-07-26T11:52:27.368" v="200" actId="20577"/>
          <ac:spMkLst>
            <pc:docMk/>
            <pc:sldMk cId="855259584" sldId="260"/>
            <ac:spMk id="2" creationId="{2A7D54CA-93F7-606C-3BB2-02A8CD335929}"/>
          </ac:spMkLst>
        </pc:spChg>
        <pc:spChg chg="del">
          <ac:chgData name="Maluga, Amadeusz" userId="ea1b3027-27d9-448c-8556-62e9fd47ba1d" providerId="ADAL" clId="{093D6510-E5C3-4A64-AE7D-50C307232DB9}" dt="2024-07-26T11:53:50.328" v="201"/>
          <ac:spMkLst>
            <pc:docMk/>
            <pc:sldMk cId="855259584" sldId="260"/>
            <ac:spMk id="3" creationId="{D18925EC-512F-19B0-2F6D-3E3E5F93CF5D}"/>
          </ac:spMkLst>
        </pc:spChg>
        <pc:spChg chg="add del mod">
          <ac:chgData name="Maluga, Amadeusz" userId="ea1b3027-27d9-448c-8556-62e9fd47ba1d" providerId="ADAL" clId="{093D6510-E5C3-4A64-AE7D-50C307232DB9}" dt="2024-07-26T11:54:51.750" v="207"/>
          <ac:spMkLst>
            <pc:docMk/>
            <pc:sldMk cId="855259584" sldId="260"/>
            <ac:spMk id="4" creationId="{4811941C-45CE-16E5-5EFA-9AE2C9C0BD61}"/>
          </ac:spMkLst>
        </pc:spChg>
        <pc:picChg chg="add del mod">
          <ac:chgData name="Maluga, Amadeusz" userId="ea1b3027-27d9-448c-8556-62e9fd47ba1d" providerId="ADAL" clId="{093D6510-E5C3-4A64-AE7D-50C307232DB9}" dt="2024-07-26T11:55:52.092" v="215" actId="478"/>
          <ac:picMkLst>
            <pc:docMk/>
            <pc:sldMk cId="855259584" sldId="260"/>
            <ac:picMk id="6" creationId="{B0865C31-0200-555B-22C1-459D3AADF601}"/>
          </ac:picMkLst>
        </pc:picChg>
        <pc:picChg chg="add mod">
          <ac:chgData name="Maluga, Amadeusz" userId="ea1b3027-27d9-448c-8556-62e9fd47ba1d" providerId="ADAL" clId="{093D6510-E5C3-4A64-AE7D-50C307232DB9}" dt="2024-07-26T11:56:10.656" v="226" actId="1076"/>
          <ac:picMkLst>
            <pc:docMk/>
            <pc:sldMk cId="855259584" sldId="260"/>
            <ac:picMk id="1026" creationId="{10360CCC-20D9-D49C-CA7B-8160D5DF6BA7}"/>
          </ac:picMkLst>
        </pc:picChg>
      </pc:sldChg>
      <pc:sldChg chg="addSp delSp modSp add mod">
        <pc:chgData name="Maluga, Amadeusz" userId="ea1b3027-27d9-448c-8556-62e9fd47ba1d" providerId="ADAL" clId="{093D6510-E5C3-4A64-AE7D-50C307232DB9}" dt="2024-07-26T12:05:08.523" v="289" actId="1076"/>
        <pc:sldMkLst>
          <pc:docMk/>
          <pc:sldMk cId="3603310805" sldId="261"/>
        </pc:sldMkLst>
        <pc:spChg chg="add del mod">
          <ac:chgData name="Maluga, Amadeusz" userId="ea1b3027-27d9-448c-8556-62e9fd47ba1d" providerId="ADAL" clId="{093D6510-E5C3-4A64-AE7D-50C307232DB9}" dt="2024-07-26T11:57:35.992" v="243" actId="22"/>
          <ac:spMkLst>
            <pc:docMk/>
            <pc:sldMk cId="3603310805" sldId="261"/>
            <ac:spMk id="3" creationId="{ADC4245F-623C-7380-5CB5-0A1C9E0F8965}"/>
          </ac:spMkLst>
        </pc:spChg>
        <pc:spChg chg="add del mod">
          <ac:chgData name="Maluga, Amadeusz" userId="ea1b3027-27d9-448c-8556-62e9fd47ba1d" providerId="ADAL" clId="{093D6510-E5C3-4A64-AE7D-50C307232DB9}" dt="2024-07-26T12:05:00.527" v="287" actId="22"/>
          <ac:spMkLst>
            <pc:docMk/>
            <pc:sldMk cId="3603310805" sldId="261"/>
            <ac:spMk id="9" creationId="{63AE4B3C-E96A-AC57-20D4-08CAFE00FD28}"/>
          </ac:spMkLst>
        </pc:spChg>
        <pc:picChg chg="add mod">
          <ac:chgData name="Maluga, Amadeusz" userId="ea1b3027-27d9-448c-8556-62e9fd47ba1d" providerId="ADAL" clId="{093D6510-E5C3-4A64-AE7D-50C307232DB9}" dt="2024-07-26T11:58:02.879" v="251" actId="1076"/>
          <ac:picMkLst>
            <pc:docMk/>
            <pc:sldMk cId="3603310805" sldId="261"/>
            <ac:picMk id="5" creationId="{5150DD48-7F2A-CB11-35D9-CEB100CD8E00}"/>
          </ac:picMkLst>
        </pc:picChg>
        <pc:picChg chg="add del mod ord">
          <ac:chgData name="Maluga, Amadeusz" userId="ea1b3027-27d9-448c-8556-62e9fd47ba1d" providerId="ADAL" clId="{093D6510-E5C3-4A64-AE7D-50C307232DB9}" dt="2024-07-26T12:04:26.903" v="286" actId="478"/>
          <ac:picMkLst>
            <pc:docMk/>
            <pc:sldMk cId="3603310805" sldId="261"/>
            <ac:picMk id="7" creationId="{70B72B01-EA9B-69E0-9D2D-9591A05F9AC1}"/>
          </ac:picMkLst>
        </pc:picChg>
        <pc:picChg chg="add mod ord">
          <ac:chgData name="Maluga, Amadeusz" userId="ea1b3027-27d9-448c-8556-62e9fd47ba1d" providerId="ADAL" clId="{093D6510-E5C3-4A64-AE7D-50C307232DB9}" dt="2024-07-26T12:05:08.523" v="289" actId="1076"/>
          <ac:picMkLst>
            <pc:docMk/>
            <pc:sldMk cId="3603310805" sldId="261"/>
            <ac:picMk id="11" creationId="{853E4747-068E-B457-7667-702030E6ED34}"/>
          </ac:picMkLst>
        </pc:picChg>
        <pc:picChg chg="del">
          <ac:chgData name="Maluga, Amadeusz" userId="ea1b3027-27d9-448c-8556-62e9fd47ba1d" providerId="ADAL" clId="{093D6510-E5C3-4A64-AE7D-50C307232DB9}" dt="2024-07-26T11:57:08.903" v="228" actId="478"/>
          <ac:picMkLst>
            <pc:docMk/>
            <pc:sldMk cId="3603310805" sldId="261"/>
            <ac:picMk id="1026" creationId="{10360CCC-20D9-D49C-CA7B-8160D5DF6BA7}"/>
          </ac:picMkLst>
        </pc:picChg>
      </pc:sldChg>
      <pc:sldChg chg="addSp delSp modSp add mod">
        <pc:chgData name="Maluga, Amadeusz" userId="ea1b3027-27d9-448c-8556-62e9fd47ba1d" providerId="ADAL" clId="{093D6510-E5C3-4A64-AE7D-50C307232DB9}" dt="2024-07-26T12:02:15.055" v="268" actId="1076"/>
        <pc:sldMkLst>
          <pc:docMk/>
          <pc:sldMk cId="3065739210" sldId="262"/>
        </pc:sldMkLst>
        <pc:spChg chg="add del mod">
          <ac:chgData name="Maluga, Amadeusz" userId="ea1b3027-27d9-448c-8556-62e9fd47ba1d" providerId="ADAL" clId="{093D6510-E5C3-4A64-AE7D-50C307232DB9}" dt="2024-07-26T12:02:04.471" v="264" actId="22"/>
          <ac:spMkLst>
            <pc:docMk/>
            <pc:sldMk cId="3065739210" sldId="262"/>
            <ac:spMk id="4" creationId="{0C1F2DA2-1376-1B37-CBD2-0962F56FB28D}"/>
          </ac:spMkLst>
        </pc:spChg>
        <pc:picChg chg="del">
          <ac:chgData name="Maluga, Amadeusz" userId="ea1b3027-27d9-448c-8556-62e9fd47ba1d" providerId="ADAL" clId="{093D6510-E5C3-4A64-AE7D-50C307232DB9}" dt="2024-07-26T12:00:18.759" v="258" actId="478"/>
          <ac:picMkLst>
            <pc:docMk/>
            <pc:sldMk cId="3065739210" sldId="262"/>
            <ac:picMk id="5" creationId="{5150DD48-7F2A-CB11-35D9-CEB100CD8E00}"/>
          </ac:picMkLst>
        </pc:picChg>
        <pc:picChg chg="del">
          <ac:chgData name="Maluga, Amadeusz" userId="ea1b3027-27d9-448c-8556-62e9fd47ba1d" providerId="ADAL" clId="{093D6510-E5C3-4A64-AE7D-50C307232DB9}" dt="2024-07-26T11:59:57.011" v="254" actId="478"/>
          <ac:picMkLst>
            <pc:docMk/>
            <pc:sldMk cId="3065739210" sldId="262"/>
            <ac:picMk id="7" creationId="{70B72B01-EA9B-69E0-9D2D-9591A05F9AC1}"/>
          </ac:picMkLst>
        </pc:picChg>
        <pc:picChg chg="add mod">
          <ac:chgData name="Maluga, Amadeusz" userId="ea1b3027-27d9-448c-8556-62e9fd47ba1d" providerId="ADAL" clId="{093D6510-E5C3-4A64-AE7D-50C307232DB9}" dt="2024-07-26T12:02:15.055" v="268" actId="1076"/>
          <ac:picMkLst>
            <pc:docMk/>
            <pc:sldMk cId="3065739210" sldId="262"/>
            <ac:picMk id="8" creationId="{0C5B0C41-AC02-AB18-EB5D-9DE7CC79E617}"/>
          </ac:picMkLst>
        </pc:picChg>
        <pc:picChg chg="add mod ord">
          <ac:chgData name="Maluga, Amadeusz" userId="ea1b3027-27d9-448c-8556-62e9fd47ba1d" providerId="ADAL" clId="{093D6510-E5C3-4A64-AE7D-50C307232DB9}" dt="2024-07-26T12:02:09.158" v="266" actId="1076"/>
          <ac:picMkLst>
            <pc:docMk/>
            <pc:sldMk cId="3065739210" sldId="262"/>
            <ac:picMk id="10" creationId="{B49EB945-4205-9FCD-2569-1220C1BAE7BA}"/>
          </ac:picMkLst>
        </pc:picChg>
      </pc:sldChg>
      <pc:sldChg chg="addSp delSp modSp add mod">
        <pc:chgData name="Maluga, Amadeusz" userId="ea1b3027-27d9-448c-8556-62e9fd47ba1d" providerId="ADAL" clId="{093D6510-E5C3-4A64-AE7D-50C307232DB9}" dt="2024-07-26T12:03:35.110" v="280" actId="1076"/>
        <pc:sldMkLst>
          <pc:docMk/>
          <pc:sldMk cId="3726991332" sldId="263"/>
        </pc:sldMkLst>
        <pc:spChg chg="add del mod">
          <ac:chgData name="Maluga, Amadeusz" userId="ea1b3027-27d9-448c-8556-62e9fd47ba1d" providerId="ADAL" clId="{093D6510-E5C3-4A64-AE7D-50C307232DB9}" dt="2024-07-26T12:02:51.956" v="273" actId="22"/>
          <ac:spMkLst>
            <pc:docMk/>
            <pc:sldMk cId="3726991332" sldId="263"/>
            <ac:spMk id="4" creationId="{A2844E45-21DB-CED6-F4C3-DD0992729A90}"/>
          </ac:spMkLst>
        </pc:spChg>
        <pc:picChg chg="del">
          <ac:chgData name="Maluga, Amadeusz" userId="ea1b3027-27d9-448c-8556-62e9fd47ba1d" providerId="ADAL" clId="{093D6510-E5C3-4A64-AE7D-50C307232DB9}" dt="2024-07-26T12:00:20.714" v="259" actId="478"/>
          <ac:picMkLst>
            <pc:docMk/>
            <pc:sldMk cId="3726991332" sldId="263"/>
            <ac:picMk id="5" creationId="{5150DD48-7F2A-CB11-35D9-CEB100CD8E00}"/>
          </ac:picMkLst>
        </pc:picChg>
        <pc:picChg chg="del">
          <ac:chgData name="Maluga, Amadeusz" userId="ea1b3027-27d9-448c-8556-62e9fd47ba1d" providerId="ADAL" clId="{093D6510-E5C3-4A64-AE7D-50C307232DB9}" dt="2024-07-26T12:01:41.763" v="260" actId="478"/>
          <ac:picMkLst>
            <pc:docMk/>
            <pc:sldMk cId="3726991332" sldId="263"/>
            <ac:picMk id="7" creationId="{70B72B01-EA9B-69E0-9D2D-9591A05F9AC1}"/>
          </ac:picMkLst>
        </pc:picChg>
        <pc:picChg chg="add del mod">
          <ac:chgData name="Maluga, Amadeusz" userId="ea1b3027-27d9-448c-8556-62e9fd47ba1d" providerId="ADAL" clId="{093D6510-E5C3-4A64-AE7D-50C307232DB9}" dt="2024-07-26T12:03:04.605" v="277" actId="478"/>
          <ac:picMkLst>
            <pc:docMk/>
            <pc:sldMk cId="3726991332" sldId="263"/>
            <ac:picMk id="8" creationId="{D1672BF4-B485-8347-1084-FB3D3818CDCC}"/>
          </ac:picMkLst>
        </pc:picChg>
        <pc:picChg chg="add del mod">
          <ac:chgData name="Maluga, Amadeusz" userId="ea1b3027-27d9-448c-8556-62e9fd47ba1d" providerId="ADAL" clId="{093D6510-E5C3-4A64-AE7D-50C307232DB9}" dt="2024-07-26T12:02:51.087" v="272" actId="22"/>
          <ac:picMkLst>
            <pc:docMk/>
            <pc:sldMk cId="3726991332" sldId="263"/>
            <ac:picMk id="10" creationId="{D0A7FA80-F9A9-AB26-3E7F-9471BD27E935}"/>
          </ac:picMkLst>
        </pc:picChg>
        <pc:picChg chg="add mod ord">
          <ac:chgData name="Maluga, Amadeusz" userId="ea1b3027-27d9-448c-8556-62e9fd47ba1d" providerId="ADAL" clId="{093D6510-E5C3-4A64-AE7D-50C307232DB9}" dt="2024-07-26T12:02:56.088" v="275" actId="1076"/>
          <ac:picMkLst>
            <pc:docMk/>
            <pc:sldMk cId="3726991332" sldId="263"/>
            <ac:picMk id="12" creationId="{1826102B-0592-29AC-3708-D745BFA22982}"/>
          </ac:picMkLst>
        </pc:picChg>
        <pc:picChg chg="add mod">
          <ac:chgData name="Maluga, Amadeusz" userId="ea1b3027-27d9-448c-8556-62e9fd47ba1d" providerId="ADAL" clId="{093D6510-E5C3-4A64-AE7D-50C307232DB9}" dt="2024-07-26T12:03:35.110" v="280" actId="1076"/>
          <ac:picMkLst>
            <pc:docMk/>
            <pc:sldMk cId="3726991332" sldId="263"/>
            <ac:picMk id="14" creationId="{3A5A2549-37AB-4147-A5CE-545AA3FEC6B4}"/>
          </ac:picMkLst>
        </pc:picChg>
      </pc:sldChg>
      <pc:sldChg chg="addSp delSp modSp add mod">
        <pc:chgData name="Maluga, Amadeusz" userId="ea1b3027-27d9-448c-8556-62e9fd47ba1d" providerId="ADAL" clId="{093D6510-E5C3-4A64-AE7D-50C307232DB9}" dt="2024-07-26T12:04:21.663" v="285" actId="1076"/>
        <pc:sldMkLst>
          <pc:docMk/>
          <pc:sldMk cId="3516084643" sldId="264"/>
        </pc:sldMkLst>
        <pc:picChg chg="add mod">
          <ac:chgData name="Maluga, Amadeusz" userId="ea1b3027-27d9-448c-8556-62e9fd47ba1d" providerId="ADAL" clId="{093D6510-E5C3-4A64-AE7D-50C307232DB9}" dt="2024-07-26T12:04:21.663" v="285" actId="1076"/>
          <ac:picMkLst>
            <pc:docMk/>
            <pc:sldMk cId="3516084643" sldId="264"/>
            <ac:picMk id="4" creationId="{42AF9481-7114-0BA3-A994-314EE429F713}"/>
          </ac:picMkLst>
        </pc:picChg>
        <pc:picChg chg="del">
          <ac:chgData name="Maluga, Amadeusz" userId="ea1b3027-27d9-448c-8556-62e9fd47ba1d" providerId="ADAL" clId="{093D6510-E5C3-4A64-AE7D-50C307232DB9}" dt="2024-07-26T12:03:42.089" v="282" actId="478"/>
          <ac:picMkLst>
            <pc:docMk/>
            <pc:sldMk cId="3516084643" sldId="264"/>
            <ac:picMk id="14" creationId="{3A5A2549-37AB-4147-A5CE-545AA3FEC6B4}"/>
          </ac:picMkLst>
        </pc:picChg>
      </pc:sldChg>
      <pc:sldChg chg="modSp new mod">
        <pc:chgData name="Maluga, Amadeusz" userId="ea1b3027-27d9-448c-8556-62e9fd47ba1d" providerId="ADAL" clId="{093D6510-E5C3-4A64-AE7D-50C307232DB9}" dt="2024-08-06T23:42:49.198" v="1169" actId="20577"/>
        <pc:sldMkLst>
          <pc:docMk/>
          <pc:sldMk cId="1763872320" sldId="265"/>
        </pc:sldMkLst>
        <pc:spChg chg="mod">
          <ac:chgData name="Maluga, Amadeusz" userId="ea1b3027-27d9-448c-8556-62e9fd47ba1d" providerId="ADAL" clId="{093D6510-E5C3-4A64-AE7D-50C307232DB9}" dt="2024-08-06T23:38:12.742" v="1115" actId="113"/>
          <ac:spMkLst>
            <pc:docMk/>
            <pc:sldMk cId="1763872320" sldId="265"/>
            <ac:spMk id="2" creationId="{010DBC18-9677-18D9-4B56-2D530C12A8FE}"/>
          </ac:spMkLst>
        </pc:spChg>
        <pc:spChg chg="mod">
          <ac:chgData name="Maluga, Amadeusz" userId="ea1b3027-27d9-448c-8556-62e9fd47ba1d" providerId="ADAL" clId="{093D6510-E5C3-4A64-AE7D-50C307232DB9}" dt="2024-08-06T23:42:49.198" v="1169" actId="20577"/>
          <ac:spMkLst>
            <pc:docMk/>
            <pc:sldMk cId="1763872320" sldId="265"/>
            <ac:spMk id="3" creationId="{F1F4292F-6ED3-EBBC-0E8C-F62C9BEC7291}"/>
          </ac:spMkLst>
        </pc:spChg>
      </pc:sldChg>
      <pc:sldChg chg="modSp add mod">
        <pc:chgData name="Maluga, Amadeusz" userId="ea1b3027-27d9-448c-8556-62e9fd47ba1d" providerId="ADAL" clId="{093D6510-E5C3-4A64-AE7D-50C307232DB9}" dt="2024-08-07T18:20:17.140" v="1329" actId="20577"/>
        <pc:sldMkLst>
          <pc:docMk/>
          <pc:sldMk cId="3214242709" sldId="266"/>
        </pc:sldMkLst>
        <pc:spChg chg="mod">
          <ac:chgData name="Maluga, Amadeusz" userId="ea1b3027-27d9-448c-8556-62e9fd47ba1d" providerId="ADAL" clId="{093D6510-E5C3-4A64-AE7D-50C307232DB9}" dt="2024-08-06T23:39:00.932" v="1138" actId="113"/>
          <ac:spMkLst>
            <pc:docMk/>
            <pc:sldMk cId="3214242709" sldId="266"/>
            <ac:spMk id="2" creationId="{010DBC18-9677-18D9-4B56-2D530C12A8FE}"/>
          </ac:spMkLst>
        </pc:spChg>
        <pc:spChg chg="mod">
          <ac:chgData name="Maluga, Amadeusz" userId="ea1b3027-27d9-448c-8556-62e9fd47ba1d" providerId="ADAL" clId="{093D6510-E5C3-4A64-AE7D-50C307232DB9}" dt="2024-08-07T18:20:17.140" v="1329" actId="20577"/>
          <ac:spMkLst>
            <pc:docMk/>
            <pc:sldMk cId="3214242709" sldId="266"/>
            <ac:spMk id="3" creationId="{F1F4292F-6ED3-EBBC-0E8C-F62C9BEC7291}"/>
          </ac:spMkLst>
        </pc:spChg>
      </pc:sldChg>
      <pc:sldChg chg="modSp add mod">
        <pc:chgData name="Maluga, Amadeusz" userId="ea1b3027-27d9-448c-8556-62e9fd47ba1d" providerId="ADAL" clId="{093D6510-E5C3-4A64-AE7D-50C307232DB9}" dt="2024-08-08T16:14:08.402" v="1495" actId="20577"/>
        <pc:sldMkLst>
          <pc:docMk/>
          <pc:sldMk cId="1912139520" sldId="267"/>
        </pc:sldMkLst>
        <pc:spChg chg="mod">
          <ac:chgData name="Maluga, Amadeusz" userId="ea1b3027-27d9-448c-8556-62e9fd47ba1d" providerId="ADAL" clId="{093D6510-E5C3-4A64-AE7D-50C307232DB9}" dt="2024-08-08T15:01:54.792" v="1364" actId="20577"/>
          <ac:spMkLst>
            <pc:docMk/>
            <pc:sldMk cId="1912139520" sldId="267"/>
            <ac:spMk id="2" creationId="{010DBC18-9677-18D9-4B56-2D530C12A8FE}"/>
          </ac:spMkLst>
        </pc:spChg>
        <pc:spChg chg="mod">
          <ac:chgData name="Maluga, Amadeusz" userId="ea1b3027-27d9-448c-8556-62e9fd47ba1d" providerId="ADAL" clId="{093D6510-E5C3-4A64-AE7D-50C307232DB9}" dt="2024-08-08T16:14:08.402" v="1495" actId="20577"/>
          <ac:spMkLst>
            <pc:docMk/>
            <pc:sldMk cId="1912139520" sldId="267"/>
            <ac:spMk id="3" creationId="{F1F4292F-6ED3-EBBC-0E8C-F62C9BEC72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192BB5-8CE7-1DEA-797C-35AE2F6B4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5390730-0000-F40F-F4C9-5F2FBA155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44E7AD-4F78-F224-2227-C6C1F2A1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D0B1-A049-4DF5-8F1A-07DEEC48145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D85660-A4C2-8663-9073-1CD9DFD8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538577-2BBF-E886-0940-C3F028EC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3D-D506-43DB-834F-8F10ED232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261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138F5-36F2-F0D8-BDA3-F82D3A59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2E34AE-DFA5-0E46-12D5-83874E0C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CA51CE-9471-383D-083D-C6C9D37D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D0B1-A049-4DF5-8F1A-07DEEC48145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C5BDC2-6BF4-BA2E-6586-0F00E7DE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6914E3-094B-B4F8-74EE-593A0917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3D-D506-43DB-834F-8F10ED232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846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AAD4FE6-9536-16F0-FCE6-DD251F199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E1F415C-BB7E-0523-C7AB-74D951373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E75ADA-B24F-28E8-34E2-34A3E6F5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D0B1-A049-4DF5-8F1A-07DEEC48145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0D0782-1D76-8BB5-47D8-7783CE7C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809076-54A8-1C2D-708B-817DBA57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3D-D506-43DB-834F-8F10ED232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456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B00AAA-B560-0E4F-B976-06081CCF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AA978F-133F-1CB4-FF94-72C035DE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12E6BA-C9D4-1D3A-97A4-4CD9C2C7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D0B1-A049-4DF5-8F1A-07DEEC48145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616110-3987-51DF-205B-DFD577BC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1C56F6-15FD-0ADF-1FD0-1D852B9A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3D-D506-43DB-834F-8F10ED232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25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CF15E-BAAB-B424-E52C-605C3A9E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CC8309-BA56-B9FD-C55F-B42D7DB2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B5D776-59C6-15E0-AAA6-A7C2423B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D0B1-A049-4DF5-8F1A-07DEEC48145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62C6FB-D076-38F0-D5E9-91F46DDE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4FF9B3-FE34-0802-1296-8B88550E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3D-D506-43DB-834F-8F10ED232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907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FC6C1D-757F-5456-D4E2-C2F28396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275C9E-D102-5329-FF0E-FE3E4F6F4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676A9A-7424-095E-7C56-CC7E01873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040060-77FF-83B3-BE3E-59690466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D0B1-A049-4DF5-8F1A-07DEEC48145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E2491A-59A6-BF51-77CC-310AF4A4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1914CC-CD50-B7AA-8965-2122FC6D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3D-D506-43DB-834F-8F10ED232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036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7B0A4-282C-9FAF-820A-4CC78B34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8AB93A-2248-7D6D-1B61-FE7A8A497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DC9E53-1979-70A1-9BFA-DD2B56A37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EB3CB9F-1710-EC87-8707-26348F3F1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D83CDD-C6F0-C32F-43ED-84F9280F2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667B05B-F07E-FEB4-D681-6510DC31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D0B1-A049-4DF5-8F1A-07DEEC48145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DDBE7B-3267-1436-288D-347F9B43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2CA8137-0852-421B-574F-62CF7EC4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3D-D506-43DB-834F-8F10ED232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50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E41BE-16BA-1F52-B6C3-3BF26D70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8F91004-076D-6494-ED26-2C73E6F8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D0B1-A049-4DF5-8F1A-07DEEC48145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4D12FD-351C-F21A-EC46-64A14C52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7A2965E-D439-E253-E2D2-AAB07A02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3D-D506-43DB-834F-8F10ED232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120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EFA8126-B4B7-660F-F3A6-8E7D6D18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D0B1-A049-4DF5-8F1A-07DEEC48145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6419C2B-331C-9F7D-EA3C-34B884B7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87217F-FA57-D07C-EB71-9F7E1F15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3D-D506-43DB-834F-8F10ED232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369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72F79-27C9-6829-8228-6A5CBCA2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1915A-75BC-D14B-4B38-169EFA3D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616E55D-98FA-31D3-CE36-DEEB8C78A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51CB7-07AC-0358-482F-03A34BC2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D0B1-A049-4DF5-8F1A-07DEEC48145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22126A-C13F-EE3F-7497-F95BB47B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5F746C-6E21-8D0D-8DD9-59341C3A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3D-D506-43DB-834F-8F10ED232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700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32A1A8-B265-FE53-D6DB-1558E26A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33CB3B0-CC94-EBA0-C177-4B41B0D49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625D8E-4EAB-093F-2D08-C91EDC988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0E742D-8AE1-5A14-5710-1EE8B317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D0B1-A049-4DF5-8F1A-07DEEC48145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0034E8-94D1-04A6-7DF1-3B3DD12D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E8E070-7DA5-FCF5-3FE1-B5304B17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3D-D506-43DB-834F-8F10ED232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39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CE66315-217B-9E3E-1219-9D240DB1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3D9452-EF5F-70D2-2A21-B5C10172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AF1CD6-9E20-D63D-1DF8-B90FF92D5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4D0B1-A049-4DF5-8F1A-07DEEC48145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2F3969-3468-FDC3-519A-E38169204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321E0D-2F3B-013B-80D8-0CEAD1D89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2063D-D506-43DB-834F-8F10ED232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0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tra.microsoft.com/#view/Microsoft_AAD_IAM/AllRolesBlad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entra/identity/role-based-access-control/delegate-by-task#permissions-management" TargetMode="External"/><Relationship Id="rId2" Type="http://schemas.openxmlformats.org/officeDocument/2006/relationships/hyperlink" Target="https://learn.microsoft.com/en-us/entra/permissions-managem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training/modules/intro-to-entra-permissions-management/4-how-entra-permissions-management-works" TargetMode="External"/><Relationship Id="rId4" Type="http://schemas.openxmlformats.org/officeDocument/2006/relationships/hyperlink" Target="https://learn.microsoft.com/en-us/entra/permissions-management/permissions-management-quickstart-gui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CC4CB-74B8-6357-1675-A33F2D9E9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6461"/>
            <a:ext cx="9144000" cy="2387600"/>
          </a:xfrm>
        </p:spPr>
        <p:txBody>
          <a:bodyPr/>
          <a:lstStyle/>
          <a:p>
            <a:r>
              <a:rPr lang="en-US" dirty="0"/>
              <a:t>Entra Permissions Management</a:t>
            </a:r>
          </a:p>
        </p:txBody>
      </p:sp>
      <p:pic>
        <p:nvPicPr>
          <p:cNvPr id="9" name="Picture 8" descr="A blue circle with white clouds and a check mark&#10;&#10;Description automatically generated">
            <a:extLst>
              <a:ext uri="{FF2B5EF4-FFF2-40B4-BE49-F238E27FC236}">
                <a16:creationId xmlns:a16="http://schemas.microsoft.com/office/drawing/2014/main" xmlns="" id="{8FC8013A-A390-B096-CBAA-8F396C96EF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4814" y="3270195"/>
            <a:ext cx="1762371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783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0DBC18-9677-18D9-4B56-2D530C12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b="1" dirty="0" smtClean="0"/>
              <a:t>Pros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F4292F-6ED3-EBBC-0E8C-F62C9BEC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for </a:t>
            </a:r>
            <a:r>
              <a:rPr lang="en-US" b="1" i="1" dirty="0" smtClean="0"/>
              <a:t>product that would be finished</a:t>
            </a:r>
            <a:r>
              <a:rPr lang="en-US" b="1" i="1" dirty="0" smtClean="0"/>
              <a:t>!: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smtClean="0"/>
              <a:t>Handy for creation of low privileged </a:t>
            </a:r>
            <a:r>
              <a:rPr lang="en-US" dirty="0"/>
              <a:t>custom </a:t>
            </a:r>
            <a:r>
              <a:rPr lang="en-US" dirty="0" smtClean="0"/>
              <a:t>roles based on the historical activity of the users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dirty="0"/>
              <a:t>Works well also for Managed Identities/Service Principals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 smtClean="0"/>
              <a:t>. </a:t>
            </a:r>
            <a:r>
              <a:rPr lang="en-US" dirty="0"/>
              <a:t>Good for daily PCI monitoring in portal, easy way to create scheduled </a:t>
            </a:r>
            <a:r>
              <a:rPr lang="en-US" dirty="0" smtClean="0"/>
              <a:t>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387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0DBC18-9677-18D9-4B56-2D530C12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b="1" dirty="0" smtClean="0"/>
              <a:t>Cons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F4292F-6ED3-EBBC-0E8C-F62C9BEC7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844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7200" dirty="0"/>
              <a:t>1. </a:t>
            </a:r>
            <a:r>
              <a:rPr lang="en-US" sz="7200" dirty="0" smtClean="0"/>
              <a:t>Unfinished product - </a:t>
            </a:r>
            <a:r>
              <a:rPr lang="en-US" sz="7200" dirty="0" smtClean="0"/>
              <a:t>Doesn’t track every permission that identity performed</a:t>
            </a:r>
            <a:r>
              <a:rPr lang="en-US" sz="7200" dirty="0" smtClean="0"/>
              <a:t>, risk of revoking the accesses that shouldn’t be removed.</a:t>
            </a:r>
            <a:endParaRPr lang="en-US" sz="7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 smtClean="0"/>
              <a:t>2. </a:t>
            </a:r>
            <a:r>
              <a:rPr lang="en-US" sz="7200" dirty="0" smtClean="0"/>
              <a:t>Pricing</a:t>
            </a:r>
            <a:r>
              <a:rPr lang="en-US" sz="7200" dirty="0"/>
              <a:t>. </a:t>
            </a:r>
            <a:r>
              <a:rPr lang="en-US" sz="7200" dirty="0" smtClean="0"/>
              <a:t>(?)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 smtClean="0"/>
              <a:t>3. </a:t>
            </a:r>
            <a:r>
              <a:rPr lang="en-US" sz="7200" dirty="0"/>
              <a:t>It's focused only on Azure RBAC roles, there's almost no functionality for Entra ID administrative roles. - less than what included in Entra Admin Center: </a:t>
            </a:r>
            <a:r>
              <a:rPr lang="en-US" sz="7200" dirty="0">
                <a:hlinkClick r:id="rId2"/>
              </a:rPr>
              <a:t>https://entra.microsoft.com/#view/Microsoft_AAD_IAM/AllRolesBlade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 smtClean="0"/>
              <a:t>4. </a:t>
            </a:r>
            <a:r>
              <a:rPr lang="en-US" sz="7200" dirty="0"/>
              <a:t>AUTOPILOT - </a:t>
            </a:r>
            <a:r>
              <a:rPr lang="en-US" sz="7200" b="1" dirty="0"/>
              <a:t>Only the user </a:t>
            </a:r>
            <a:r>
              <a:rPr lang="en-US" sz="7200" dirty="0"/>
              <a:t>who created the selected rule can create recommendations</a:t>
            </a:r>
            <a:r>
              <a:rPr lang="en-US" sz="7200" dirty="0" smtClean="0"/>
              <a:t>. Suggestion: </a:t>
            </a:r>
            <a:r>
              <a:rPr lang="en-US" sz="7200" dirty="0" smtClean="0"/>
              <a:t>Controller (</a:t>
            </a:r>
            <a:r>
              <a:rPr lang="en-US" sz="7200" i="1" dirty="0" smtClean="0"/>
              <a:t>EPM permission</a:t>
            </a:r>
            <a:r>
              <a:rPr lang="en-US" sz="7200" dirty="0" smtClean="0"/>
              <a:t>) should be able to trigger autopilot rules.</a:t>
            </a:r>
            <a:endParaRPr lang="en-US" sz="7200" i="1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 smtClean="0"/>
              <a:t>5. </a:t>
            </a:r>
            <a:r>
              <a:rPr lang="en-US" sz="7200" dirty="0"/>
              <a:t>EPM -&gt; User Management -&gt; Permission Groups do not change the name after it's changed in Entra ID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 smtClean="0"/>
              <a:t>6. Focuses </a:t>
            </a:r>
            <a:r>
              <a:rPr lang="en-US" sz="7200" dirty="0"/>
              <a:t>mostly on create/update/delete rather than narrowing down READ </a:t>
            </a:r>
            <a:r>
              <a:rPr lang="en-US" sz="7200" dirty="0" smtClean="0"/>
              <a:t>accesses - e.g. in remediation -&gt; permissions</a:t>
            </a:r>
            <a:endParaRPr lang="en-US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 smtClean="0"/>
              <a:t>7. </a:t>
            </a:r>
            <a:r>
              <a:rPr lang="en-US" sz="7200" dirty="0"/>
              <a:t>Problematic for SPs that do actions not that often as at least once per 90 days. </a:t>
            </a:r>
          </a:p>
        </p:txBody>
      </p:sp>
    </p:spTree>
    <p:extLst>
      <p:ext uri="{BB962C8B-B14F-4D97-AF65-F5344CB8AC3E}">
        <p14:creationId xmlns:p14="http://schemas.microsoft.com/office/powerpoint/2010/main" xmlns="" val="321424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0DBC18-9677-18D9-4B56-2D530C12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F4292F-6ED3-EBBC-0E8C-F62C9BEC7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84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1. https://learn.microsoft.com/en-us/entra/permissions-management/</a:t>
            </a:r>
            <a:r>
              <a:rPr lang="en-US" sz="2000" dirty="0"/>
              <a:t> - general doc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>
                <a:hlinkClick r:id="rId3"/>
              </a:rPr>
              <a:t>https://learn.microsoft.com/en-us/entra/identity/role-based-access-control/delegate-by-task#permissions-management</a:t>
            </a:r>
            <a:r>
              <a:rPr lang="en-US" sz="2000" dirty="0"/>
              <a:t> - Permissions Management Administrator - Entra ID role required to onboard new tenant, new cloud environment and assign permissions in Entra Permissions Management</a:t>
            </a:r>
          </a:p>
          <a:p>
            <a:pPr marL="0" indent="0">
              <a:buNone/>
            </a:pPr>
            <a:r>
              <a:rPr lang="en-US" sz="2000" dirty="0"/>
              <a:t>3. </a:t>
            </a:r>
            <a:r>
              <a:rPr lang="en-US" sz="2000" dirty="0">
                <a:hlinkClick r:id="rId4"/>
              </a:rPr>
              <a:t>Microsoft Entra Permissions Management Quickstart Guide - Microsoft Entra Permissions Management | Microsoft Learn</a:t>
            </a:r>
            <a:r>
              <a:rPr lang="en-US" sz="2000" dirty="0"/>
              <a:t> – how to configure data collection for each cloud environment</a:t>
            </a:r>
          </a:p>
          <a:p>
            <a:pPr marL="0" indent="0">
              <a:buNone/>
            </a:pPr>
            <a:r>
              <a:rPr lang="en-US" sz="2000" dirty="0"/>
              <a:t>4. </a:t>
            </a:r>
            <a:r>
              <a:rPr lang="en-US" sz="2000" dirty="0">
                <a:hlinkClick r:id="rId5"/>
              </a:rPr>
              <a:t>How Microsoft Entra Permissions Management Works - Training | Microsoft Learn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1213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1D78C-7DBC-DE8C-2466-2FC2ECFC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5FF61C-BDAE-F6A8-54EF-E7E1F66A9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400" dirty="0"/>
              <a:t>High-level diagrams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Concept of the product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Demo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Pros &amp; Cons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Documentation</a:t>
            </a:r>
          </a:p>
          <a:p>
            <a:pPr lvl="2">
              <a:buFontTx/>
              <a:buChar char="-"/>
            </a:pPr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lvl="1"/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921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loud with icons&#10;&#10;Description automatically generated">
            <a:extLst>
              <a:ext uri="{FF2B5EF4-FFF2-40B4-BE49-F238E27FC236}">
                <a16:creationId xmlns:a16="http://schemas.microsoft.com/office/drawing/2014/main" xmlns="" id="{AC2382DD-323B-68B9-53F3-6657039A0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3498" y="1825625"/>
            <a:ext cx="9445003" cy="4351338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xmlns="" id="{67F0DFE6-B61F-2852-8FAA-82B7E4B0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General high-level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309921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E05A2-4F6A-B80B-0944-48CEB01D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Demo high-level diagram</a:t>
            </a:r>
          </a:p>
        </p:txBody>
      </p:sp>
      <p:pic>
        <p:nvPicPr>
          <p:cNvPr id="9" name="Content Placeholder 8" descr="A diagram of a network&#10;&#10;Description automatically generated">
            <a:extLst>
              <a:ext uri="{FF2B5EF4-FFF2-40B4-BE49-F238E27FC236}">
                <a16:creationId xmlns:a16="http://schemas.microsoft.com/office/drawing/2014/main" xmlns="" id="{AF41988A-AB3B-2A7F-CD9E-0B587D8F6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6725" y="1825625"/>
            <a:ext cx="9178550" cy="4351338"/>
          </a:xfrm>
        </p:spPr>
      </p:pic>
    </p:spTree>
    <p:extLst>
      <p:ext uri="{BB962C8B-B14F-4D97-AF65-F5344CB8AC3E}">
        <p14:creationId xmlns:p14="http://schemas.microsoft.com/office/powerpoint/2010/main" xmlns="" val="16914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D54CA-93F7-606C-3BB2-02A8CD33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Concept of the product</a:t>
            </a:r>
          </a:p>
        </p:txBody>
      </p:sp>
      <p:pic>
        <p:nvPicPr>
          <p:cNvPr id="1026" name="Picture 2" descr="Permissions Management use case diagram showing the discover, remediate, and monitor phases.">
            <a:extLst>
              <a:ext uri="{FF2B5EF4-FFF2-40B4-BE49-F238E27FC236}">
                <a16:creationId xmlns:a16="http://schemas.microsoft.com/office/drawing/2014/main" xmlns="" id="{10360CCC-20D9-D49C-CA7B-8160D5DF6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333" y="2852054"/>
            <a:ext cx="11355333" cy="11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5525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D54CA-93F7-606C-3BB2-02A8CD33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Concept of the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50DD48-7F2A-CB11-35D9-CEB100CD8E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68142" y="1244879"/>
            <a:ext cx="2255715" cy="89161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853E4747-068E-B457-7667-702030E6E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78631" y="2141537"/>
            <a:ext cx="7434736" cy="4351338"/>
          </a:xfrm>
        </p:spPr>
      </p:pic>
    </p:spTree>
    <p:extLst>
      <p:ext uri="{BB962C8B-B14F-4D97-AF65-F5344CB8AC3E}">
        <p14:creationId xmlns:p14="http://schemas.microsoft.com/office/powerpoint/2010/main" xmlns="" val="360331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D54CA-93F7-606C-3BB2-02A8CD33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Concept of the product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B49EB945-4205-9FCD-2569-1220C1BAE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87194" y="1275362"/>
            <a:ext cx="2217612" cy="83065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C5B0C41-AC02-AB18-EB5D-9DE7CC79E61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5614" y="2222544"/>
            <a:ext cx="8680771" cy="40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573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D54CA-93F7-606C-3BB2-02A8CD33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Concept of the product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1826102B-0592-29AC-3708-D745BFA22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23733" y="1256310"/>
            <a:ext cx="1844200" cy="86875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A5A2549-37AB-4147-A5CE-545AA3FEC6B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3209" y="2207081"/>
            <a:ext cx="8296180" cy="44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699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D54CA-93F7-606C-3BB2-02A8CD33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Concept of the product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1826102B-0592-29AC-3708-D745BFA22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23733" y="1256310"/>
            <a:ext cx="1844200" cy="86875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2AF9481-7114-0BA3-A994-314EE429F7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0440" y="2302577"/>
            <a:ext cx="9251120" cy="381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608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148</Words>
  <Application>Microsoft Office PowerPoint</Application>
  <PresentationFormat>Niestandardowy</PresentationFormat>
  <Paragraphs>35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Office Theme</vt:lpstr>
      <vt:lpstr>Entra Permissions Management</vt:lpstr>
      <vt:lpstr>Agenda</vt:lpstr>
      <vt:lpstr>1. General high-level diagram</vt:lpstr>
      <vt:lpstr>1. Demo high-level diagram</vt:lpstr>
      <vt:lpstr>2. Concept of the product</vt:lpstr>
      <vt:lpstr>2. Concept of the product</vt:lpstr>
      <vt:lpstr>2. Concept of the product</vt:lpstr>
      <vt:lpstr>2. Concept of the product</vt:lpstr>
      <vt:lpstr>2. Concept of the product</vt:lpstr>
      <vt:lpstr>4. Pros</vt:lpstr>
      <vt:lpstr>4. Cons</vt:lpstr>
      <vt:lpstr>5. Documentation</vt:lpstr>
    </vt:vector>
  </TitlesOfParts>
  <Company>SoftwareONE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 Permissions Management</dc:title>
  <dc:creator>Maluga, Amadeusz</dc:creator>
  <cp:lastModifiedBy>Hungry</cp:lastModifiedBy>
  <cp:revision>21</cp:revision>
  <dcterms:created xsi:type="dcterms:W3CDTF">2024-07-25T15:40:41Z</dcterms:created>
  <dcterms:modified xsi:type="dcterms:W3CDTF">2024-08-17T23:13:17Z</dcterms:modified>
</cp:coreProperties>
</file>