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EB5-2B8E-4A17-BA03-32EA7A1C08AD}" type="datetimeFigureOut">
              <a:rPr lang="en-US" smtClean="0"/>
              <a:t>11/16/2017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AA1A8CE-D7EA-4B2A-A895-DC52387402F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EB5-2B8E-4A17-BA03-32EA7A1C08AD}" type="datetimeFigureOut">
              <a:rPr lang="en-US" smtClean="0"/>
              <a:t>11/16/2017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8CE-D7EA-4B2A-A895-DC52387402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EB5-2B8E-4A17-BA03-32EA7A1C08AD}" type="datetimeFigureOut">
              <a:rPr lang="en-US" smtClean="0"/>
              <a:t>11/16/2017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8CE-D7EA-4B2A-A895-DC52387402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EB5-2B8E-4A17-BA03-32EA7A1C08AD}" type="datetimeFigureOut">
              <a:rPr lang="en-US" smtClean="0"/>
              <a:t>11/16/2017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8CE-D7EA-4B2A-A895-DC52387402F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EB5-2B8E-4A17-BA03-32EA7A1C08AD}" type="datetimeFigureOut">
              <a:rPr lang="en-US" smtClean="0"/>
              <a:t>11/16/2017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AA1A8CE-D7EA-4B2A-A895-DC52387402F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EB5-2B8E-4A17-BA03-32EA7A1C08AD}" type="datetimeFigureOut">
              <a:rPr lang="en-US" smtClean="0"/>
              <a:t>11/16/2017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8CE-D7EA-4B2A-A895-DC52387402F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EB5-2B8E-4A17-BA03-32EA7A1C08AD}" type="datetimeFigureOut">
              <a:rPr lang="en-US" smtClean="0"/>
              <a:t>11/16/2017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8CE-D7EA-4B2A-A895-DC52387402F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EB5-2B8E-4A17-BA03-32EA7A1C08AD}" type="datetimeFigureOut">
              <a:rPr lang="en-US" smtClean="0"/>
              <a:t>11/16/2017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8CE-D7EA-4B2A-A895-DC52387402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EB5-2B8E-4A17-BA03-32EA7A1C08AD}" type="datetimeFigureOut">
              <a:rPr lang="en-US" smtClean="0"/>
              <a:t>11/16/2017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8CE-D7EA-4B2A-A895-DC52387402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EB5-2B8E-4A17-BA03-32EA7A1C08AD}" type="datetimeFigureOut">
              <a:rPr lang="en-US" smtClean="0"/>
              <a:t>11/16/2017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8CE-D7EA-4B2A-A895-DC52387402F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EB5-2B8E-4A17-BA03-32EA7A1C08AD}" type="datetimeFigureOut">
              <a:rPr lang="en-US" smtClean="0"/>
              <a:t>11/16/2017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AA1A8CE-D7EA-4B2A-A895-DC52387402F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1E1EB5-2B8E-4A17-BA03-32EA7A1C08AD}" type="datetimeFigureOut">
              <a:rPr lang="en-US" smtClean="0"/>
              <a:t>11/16/2017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AA1A8CE-D7EA-4B2A-A895-DC52387402F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By Surya Bansal</a:t>
            </a:r>
          </a:p>
          <a:p>
            <a:pPr algn="r"/>
            <a:r>
              <a:rPr lang="en-IN" dirty="0" smtClean="0"/>
              <a:t>7</a:t>
            </a:r>
            <a:r>
              <a:rPr lang="en-IN" baseline="30000" dirty="0" smtClean="0"/>
              <a:t>th</a:t>
            </a:r>
            <a:r>
              <a:rPr lang="en-IN" dirty="0" smtClean="0"/>
              <a:t> A</a:t>
            </a:r>
          </a:p>
          <a:p>
            <a:pPr algn="r"/>
            <a:r>
              <a:rPr lang="en-IN" dirty="0" smtClean="0"/>
              <a:t>1420147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EMPLOYEE MANAGEMENT SYSTEM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42886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UPDATING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smtClean="0"/>
              <a:t>   DATA</a:t>
            </a:r>
            <a:endParaRPr lang="en-IN" dirty="0"/>
          </a:p>
        </p:txBody>
      </p:sp>
      <p:pic>
        <p:nvPicPr>
          <p:cNvPr id="7170" name="Picture 2" descr="E:\progs\MAJOR PROJECT\UPD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785794"/>
            <a:ext cx="2981325" cy="5514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 descr="E:\progs\MAJOR PROJECT\ta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290"/>
            <a:ext cx="7591450" cy="616860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71736" y="6488668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DISPLAYING ALL THE DATA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3371848" cy="4225932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DELETING </a:t>
            </a:r>
            <a:br>
              <a:rPr lang="en-IN" dirty="0" smtClean="0"/>
            </a:br>
            <a:r>
              <a:rPr lang="en-IN" dirty="0" smtClean="0"/>
              <a:t>A</a:t>
            </a:r>
            <a:br>
              <a:rPr lang="en-IN" dirty="0" smtClean="0"/>
            </a:br>
            <a:r>
              <a:rPr lang="en-IN" dirty="0" smtClean="0"/>
              <a:t>RECORD</a:t>
            </a:r>
            <a:endParaRPr lang="en-IN" dirty="0"/>
          </a:p>
        </p:txBody>
      </p:sp>
      <p:pic>
        <p:nvPicPr>
          <p:cNvPr id="8194" name="Picture 2" descr="E:\progs\MAJOR PROJECT\DELE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285860"/>
            <a:ext cx="3292490" cy="44910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440246"/>
          </a:xfrm>
        </p:spPr>
        <p:txBody>
          <a:bodyPr>
            <a:normAutofit/>
          </a:bodyPr>
          <a:lstStyle/>
          <a:p>
            <a:r>
              <a:rPr lang="en-IN" dirty="0" smtClean="0"/>
              <a:t>EXPORTING</a:t>
            </a:r>
            <a:br>
              <a:rPr lang="en-IN" dirty="0" smtClean="0"/>
            </a:br>
            <a:r>
              <a:rPr lang="en-IN" dirty="0" smtClean="0"/>
              <a:t>DATA </a:t>
            </a:r>
            <a:br>
              <a:rPr lang="en-IN" dirty="0" smtClean="0"/>
            </a:br>
            <a:r>
              <a:rPr lang="en-IN" dirty="0" smtClean="0"/>
              <a:t>TO </a:t>
            </a:r>
            <a:br>
              <a:rPr lang="en-IN" dirty="0" smtClean="0"/>
            </a:br>
            <a:r>
              <a:rPr lang="en-IN" dirty="0" smtClean="0"/>
              <a:t>EXCEL </a:t>
            </a:r>
            <a:br>
              <a:rPr lang="en-IN" dirty="0" smtClean="0"/>
            </a:br>
            <a:r>
              <a:rPr lang="en-IN" dirty="0" smtClean="0"/>
              <a:t>SHEETS</a:t>
            </a:r>
            <a:endParaRPr lang="en-IN" dirty="0"/>
          </a:p>
        </p:txBody>
      </p:sp>
      <p:pic>
        <p:nvPicPr>
          <p:cNvPr id="9218" name="Picture 2" descr="E:\progs\MAJOR PROJECT\excel_corpor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2447" y="0"/>
            <a:ext cx="47815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214290"/>
            <a:ext cx="6415078" cy="5786478"/>
          </a:xfrm>
        </p:spPr>
        <p:txBody>
          <a:bodyPr>
            <a:normAutofit/>
          </a:bodyPr>
          <a:lstStyle/>
          <a:p>
            <a:r>
              <a:rPr lang="en-IN" dirty="0" smtClean="0"/>
              <a:t>Working with XAMPP: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XAMPP </a:t>
            </a:r>
            <a:r>
              <a:rPr lang="en-IN" dirty="0" smtClean="0"/>
              <a:t>stands </a:t>
            </a:r>
            <a:r>
              <a:rPr lang="en-IN" dirty="0" smtClean="0"/>
              <a:t>for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(X) Cross-Platform </a:t>
            </a:r>
            <a:br>
              <a:rPr lang="en-IN" dirty="0" smtClean="0"/>
            </a:br>
            <a:r>
              <a:rPr lang="en-IN" dirty="0" smtClean="0"/>
              <a:t>(A) Apache </a:t>
            </a:r>
            <a:br>
              <a:rPr lang="en-IN" dirty="0" smtClean="0"/>
            </a:br>
            <a:r>
              <a:rPr lang="en-IN" dirty="0" smtClean="0"/>
              <a:t>(M) MariaDB </a:t>
            </a:r>
            <a:br>
              <a:rPr lang="en-IN" dirty="0" smtClean="0"/>
            </a:br>
            <a:r>
              <a:rPr lang="en-IN" dirty="0" smtClean="0"/>
              <a:t>(P) PHP</a:t>
            </a:r>
            <a:br>
              <a:rPr lang="en-IN" dirty="0" smtClean="0"/>
            </a:br>
            <a:r>
              <a:rPr lang="en-IN" dirty="0" smtClean="0"/>
              <a:t>(P) Perl 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 descr="E:\progs\MAJOR PROJECT\xamp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57232"/>
            <a:ext cx="8086725" cy="5219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2500306"/>
            <a:ext cx="77724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INTRODUCTION TO PROJECT	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Its a employee information handling tool.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Its best feature lies within its simplicity in design and easy to use &amp; understandable functions.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Its has all the basic features to maintain a record keeping system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Its extra feature is that we can export the entire database data into </a:t>
            </a:r>
            <a:r>
              <a:rPr lang="en-IN" b="1" u="sng" dirty="0" smtClean="0"/>
              <a:t>excel sheets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Options the project provides</a:t>
            </a:r>
            <a:r>
              <a:rPr lang="en-IN" dirty="0" smtClean="0"/>
              <a:t>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Adding a record (which will eventually be stored in two different tables in database)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Updating a record </a:t>
            </a:r>
            <a:r>
              <a:rPr lang="en-IN" dirty="0" smtClean="0"/>
              <a:t> (EMP_ID is the primary key constraint in all option)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Search a record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Delete a record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Display the whole data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Export the data to an excel sheet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11222"/>
          </a:xfrm>
        </p:spPr>
        <p:txBody>
          <a:bodyPr/>
          <a:lstStyle/>
          <a:p>
            <a:pPr algn="ctr"/>
            <a:r>
              <a:rPr lang="en-IN" u="sng" dirty="0" smtClean="0"/>
              <a:t>DATA FLOW DIAGRAM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E:\progs\MAJOR PROJECT\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7515225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3225800"/>
          </a:xfrm>
        </p:spPr>
        <p:txBody>
          <a:bodyPr/>
          <a:lstStyle/>
          <a:p>
            <a:r>
              <a:rPr lang="en-IN" u="sng" dirty="0" smtClean="0"/>
              <a:t>SNAPSHOTS</a:t>
            </a:r>
            <a:endParaRPr lang="en-IN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progs\MAJOR PROJECT\log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214554"/>
            <a:ext cx="4607321" cy="2147897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000" dirty="0" smtClean="0"/>
              <a:t>LOGIN PAGE</a:t>
            </a:r>
            <a:endParaRPr lang="en-IN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554" y="274638"/>
            <a:ext cx="5329246" cy="868346"/>
          </a:xfrm>
        </p:spPr>
        <p:txBody>
          <a:bodyPr/>
          <a:lstStyle/>
          <a:p>
            <a:r>
              <a:rPr lang="en-IN" dirty="0" smtClean="0"/>
              <a:t>ERROR!</a:t>
            </a:r>
            <a:endParaRPr lang="en-IN" dirty="0"/>
          </a:p>
        </p:txBody>
      </p:sp>
      <p:pic>
        <p:nvPicPr>
          <p:cNvPr id="3074" name="Picture 2" descr="E:\progs\MAJOR PROJECT\login fai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500174"/>
            <a:ext cx="3879867" cy="40847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FRONT PAGE</a:t>
            </a:r>
            <a:endParaRPr lang="en-IN" dirty="0"/>
          </a:p>
        </p:txBody>
      </p:sp>
      <p:pic>
        <p:nvPicPr>
          <p:cNvPr id="4098" name="Picture 2" descr="E:\progs\MAJOR PROJECT\fro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143116"/>
            <a:ext cx="4621087" cy="3702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083056"/>
          </a:xfrm>
        </p:spPr>
        <p:txBody>
          <a:bodyPr>
            <a:normAutofit/>
          </a:bodyPr>
          <a:lstStyle/>
          <a:p>
            <a:r>
              <a:rPr lang="en-IN" dirty="0" smtClean="0"/>
              <a:t>ENTERING </a:t>
            </a:r>
            <a:br>
              <a:rPr lang="en-IN" dirty="0" smtClean="0"/>
            </a:br>
            <a:r>
              <a:rPr lang="en-IN" dirty="0" smtClean="0"/>
              <a:t>     DATA</a:t>
            </a:r>
            <a:endParaRPr lang="en-IN" dirty="0"/>
          </a:p>
        </p:txBody>
      </p:sp>
      <p:pic>
        <p:nvPicPr>
          <p:cNvPr id="5122" name="Picture 2" descr="E:\progs\MAJOR PROJECT\EN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785794"/>
            <a:ext cx="2924175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52</TotalTime>
  <Words>140</Words>
  <Application>Microsoft Office PowerPoint</Application>
  <PresentationFormat>On-screen Show (4:3)</PresentationFormat>
  <Paragraphs>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EMPLOYEE MANAGEMENT SYSTEM</vt:lpstr>
      <vt:lpstr>INTRODUCTION TO PROJECT </vt:lpstr>
      <vt:lpstr>Options the project provides :</vt:lpstr>
      <vt:lpstr>DATA FLOW DIAGRAM</vt:lpstr>
      <vt:lpstr>SNAPSHOTS</vt:lpstr>
      <vt:lpstr>LOGIN PAGE</vt:lpstr>
      <vt:lpstr>ERROR!</vt:lpstr>
      <vt:lpstr>FRONT PAGE</vt:lpstr>
      <vt:lpstr>ENTERING       DATA</vt:lpstr>
      <vt:lpstr>UPDATING     DATA</vt:lpstr>
      <vt:lpstr>Slide 11</vt:lpstr>
      <vt:lpstr>DELETING  A RECORD</vt:lpstr>
      <vt:lpstr>EXPORTING DATA  TO  EXCEL  SHEETS</vt:lpstr>
      <vt:lpstr>Working with XAMPP:  XAMPP stands for (X) Cross-Platform  (A) Apache  (M) MariaDB  (P) PHP (P) Perl </vt:lpstr>
      <vt:lpstr>Slide 15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Acer</dc:creator>
  <cp:lastModifiedBy>Acer</cp:lastModifiedBy>
  <cp:revision>6</cp:revision>
  <dcterms:created xsi:type="dcterms:W3CDTF">2017-11-16T09:31:25Z</dcterms:created>
  <dcterms:modified xsi:type="dcterms:W3CDTF">2017-11-16T10:24:17Z</dcterms:modified>
</cp:coreProperties>
</file>