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0EAFD5-523D-7BD9-C623-E0A204EE4C14}" v="301" dt="2025-01-29T18:53:58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MA SEHAR" userId="609546458f409d1c" providerId="Windows Live" clId="Web-{D60EAFD5-523D-7BD9-C623-E0A204EE4C14}"/>
    <pc:docChg chg="addSld modSld sldOrd addMainMaster delMainMaster">
      <pc:chgData name="AMAMA SEHAR" userId="609546458f409d1c" providerId="Windows Live" clId="Web-{D60EAFD5-523D-7BD9-C623-E0A204EE4C14}" dt="2025-01-29T18:53:58.981" v="227"/>
      <pc:docMkLst>
        <pc:docMk/>
      </pc:docMkLst>
      <pc:sldChg chg="addSp delSp modSp mod modTransition setBg modClrScheme chgLayout">
        <pc:chgData name="AMAMA SEHAR" userId="609546458f409d1c" providerId="Windows Live" clId="Web-{D60EAFD5-523D-7BD9-C623-E0A204EE4C14}" dt="2025-01-29T18:53:07.479" v="223"/>
        <pc:sldMkLst>
          <pc:docMk/>
          <pc:sldMk cId="109857222" sldId="256"/>
        </pc:sldMkLst>
        <pc:spChg chg="mod">
          <ac:chgData name="AMAMA SEHAR" userId="609546458f409d1c" providerId="Windows Live" clId="Web-{D60EAFD5-523D-7BD9-C623-E0A204EE4C14}" dt="2025-01-29T18:19:53.418" v="4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MAMA SEHAR" userId="609546458f409d1c" providerId="Windows Live" clId="Web-{D60EAFD5-523D-7BD9-C623-E0A204EE4C14}" dt="2025-01-29T18:19:53.418" v="43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AMAMA SEHAR" userId="609546458f409d1c" providerId="Windows Live" clId="Web-{D60EAFD5-523D-7BD9-C623-E0A204EE4C14}" dt="2025-01-29T18:20:06.184" v="45"/>
          <ac:spMkLst>
            <pc:docMk/>
            <pc:sldMk cId="109857222" sldId="256"/>
            <ac:spMk id="5" creationId="{0D9582B9-AA4F-6633-A830-47773FAB7AC8}"/>
          </ac:spMkLst>
        </pc:spChg>
        <pc:spChg chg="add">
          <ac:chgData name="AMAMA SEHAR" userId="609546458f409d1c" providerId="Windows Live" clId="Web-{D60EAFD5-523D-7BD9-C623-E0A204EE4C14}" dt="2025-01-29T18:19:53.418" v="43"/>
          <ac:spMkLst>
            <pc:docMk/>
            <pc:sldMk cId="109857222" sldId="256"/>
            <ac:spMk id="10" creationId="{FF9FFCE1-E057-415B-A971-88EC7E22AF15}"/>
          </ac:spMkLst>
        </pc:spChg>
        <pc:spChg chg="add">
          <ac:chgData name="AMAMA SEHAR" userId="609546458f409d1c" providerId="Windows Live" clId="Web-{D60EAFD5-523D-7BD9-C623-E0A204EE4C14}" dt="2025-01-29T18:19:53.418" v="43"/>
          <ac:spMkLst>
            <pc:docMk/>
            <pc:sldMk cId="109857222" sldId="256"/>
            <ac:spMk id="12" creationId="{B2C335F7-F61C-4EB4-80F2-4B1438FE66BB}"/>
          </ac:spMkLst>
        </pc:spChg>
        <pc:spChg chg="add">
          <ac:chgData name="AMAMA SEHAR" userId="609546458f409d1c" providerId="Windows Live" clId="Web-{D60EAFD5-523D-7BD9-C623-E0A204EE4C14}" dt="2025-01-29T18:19:53.418" v="43"/>
          <ac:spMkLst>
            <pc:docMk/>
            <pc:sldMk cId="109857222" sldId="256"/>
            <ac:spMk id="14" creationId="{D58401B5-5F1B-4D21-9AC3-AAEC8D366502}"/>
          </ac:spMkLst>
        </pc:spChg>
        <pc:picChg chg="add mod">
          <ac:chgData name="AMAMA SEHAR" userId="609546458f409d1c" providerId="Windows Live" clId="Web-{D60EAFD5-523D-7BD9-C623-E0A204EE4C14}" dt="2025-01-29T18:20:01.153" v="44" actId="1076"/>
          <ac:picMkLst>
            <pc:docMk/>
            <pc:sldMk cId="109857222" sldId="256"/>
            <ac:picMk id="4" creationId="{562973D6-CD99-7FD2-0A9C-96BB2624E0DB}"/>
          </ac:picMkLst>
        </pc:picChg>
      </pc:sldChg>
      <pc:sldChg chg="addSp modSp new mod modTransition setBg">
        <pc:chgData name="AMAMA SEHAR" userId="609546458f409d1c" providerId="Windows Live" clId="Web-{D60EAFD5-523D-7BD9-C623-E0A204EE4C14}" dt="2025-01-29T18:53:14.089" v="225"/>
        <pc:sldMkLst>
          <pc:docMk/>
          <pc:sldMk cId="3379498483" sldId="257"/>
        </pc:sldMkLst>
        <pc:spChg chg="mod">
          <ac:chgData name="AMAMA SEHAR" userId="609546458f409d1c" providerId="Windows Live" clId="Web-{D60EAFD5-523D-7BD9-C623-E0A204EE4C14}" dt="2025-01-29T18:35:27.141" v="170"/>
          <ac:spMkLst>
            <pc:docMk/>
            <pc:sldMk cId="3379498483" sldId="257"/>
            <ac:spMk id="2" creationId="{2CFB96ED-7C82-A99A-7432-8D58537AF81F}"/>
          </ac:spMkLst>
        </pc:spChg>
        <pc:spChg chg="mod">
          <ac:chgData name="AMAMA SEHAR" userId="609546458f409d1c" providerId="Windows Live" clId="Web-{D60EAFD5-523D-7BD9-C623-E0A204EE4C14}" dt="2025-01-29T18:36:05.064" v="176" actId="1076"/>
          <ac:spMkLst>
            <pc:docMk/>
            <pc:sldMk cId="3379498483" sldId="257"/>
            <ac:spMk id="3" creationId="{646053C7-9D78-3CFE-E44E-BC2032F7BCA8}"/>
          </ac:spMkLst>
        </pc:spChg>
        <pc:spChg chg="add">
          <ac:chgData name="AMAMA SEHAR" userId="609546458f409d1c" providerId="Windows Live" clId="Web-{D60EAFD5-523D-7BD9-C623-E0A204EE4C14}" dt="2025-01-29T18:35:27.141" v="170"/>
          <ac:spMkLst>
            <pc:docMk/>
            <pc:sldMk cId="3379498483" sldId="257"/>
            <ac:spMk id="9" creationId="{9E10BDB4-64F2-477D-A03B-9F8352D5E02E}"/>
          </ac:spMkLst>
        </pc:spChg>
        <pc:spChg chg="add">
          <ac:chgData name="AMAMA SEHAR" userId="609546458f409d1c" providerId="Windows Live" clId="Web-{D60EAFD5-523D-7BD9-C623-E0A204EE4C14}" dt="2025-01-29T18:35:27.141" v="170"/>
          <ac:spMkLst>
            <pc:docMk/>
            <pc:sldMk cId="3379498483" sldId="257"/>
            <ac:spMk id="11" creationId="{887F59F2-5FBC-40CD-AD35-376AECE49EA6}"/>
          </ac:spMkLst>
        </pc:spChg>
        <pc:picChg chg="add mod">
          <ac:chgData name="AMAMA SEHAR" userId="609546458f409d1c" providerId="Windows Live" clId="Web-{D60EAFD5-523D-7BD9-C623-E0A204EE4C14}" dt="2025-01-29T18:35:37.329" v="172" actId="14100"/>
          <ac:picMkLst>
            <pc:docMk/>
            <pc:sldMk cId="3379498483" sldId="257"/>
            <ac:picMk id="4" creationId="{824FA161-CC4D-C45A-5B1D-A24319E5C1E3}"/>
          </ac:picMkLst>
        </pc:picChg>
      </pc:sldChg>
      <pc:sldChg chg="addSp delSp modSp new mod ord modTransition setBg">
        <pc:chgData name="AMAMA SEHAR" userId="609546458f409d1c" providerId="Windows Live" clId="Web-{D60EAFD5-523D-7BD9-C623-E0A204EE4C14}" dt="2025-01-29T18:53:09.932" v="224"/>
        <pc:sldMkLst>
          <pc:docMk/>
          <pc:sldMk cId="3766670516" sldId="258"/>
        </pc:sldMkLst>
        <pc:spChg chg="mod">
          <ac:chgData name="AMAMA SEHAR" userId="609546458f409d1c" providerId="Windows Live" clId="Web-{D60EAFD5-523D-7BD9-C623-E0A204EE4C14}" dt="2025-01-29T18:21:45.891" v="56" actId="14100"/>
          <ac:spMkLst>
            <pc:docMk/>
            <pc:sldMk cId="3766670516" sldId="258"/>
            <ac:spMk id="2" creationId="{5F1729FA-60A6-B30F-06DD-FB4F8120D94C}"/>
          </ac:spMkLst>
        </pc:spChg>
        <pc:spChg chg="mod">
          <ac:chgData name="AMAMA SEHAR" userId="609546458f409d1c" providerId="Windows Live" clId="Web-{D60EAFD5-523D-7BD9-C623-E0A204EE4C14}" dt="2025-01-29T18:23:29.457" v="74" actId="20577"/>
          <ac:spMkLst>
            <pc:docMk/>
            <pc:sldMk cId="3766670516" sldId="258"/>
            <ac:spMk id="3" creationId="{2DF918C3-7E27-7E1E-BD26-E07FF300A2D2}"/>
          </ac:spMkLst>
        </pc:spChg>
        <pc:spChg chg="add del mod">
          <ac:chgData name="AMAMA SEHAR" userId="609546458f409d1c" providerId="Windows Live" clId="Web-{D60EAFD5-523D-7BD9-C623-E0A204EE4C14}" dt="2025-01-29T18:26:41.119" v="150"/>
          <ac:spMkLst>
            <pc:docMk/>
            <pc:sldMk cId="3766670516" sldId="258"/>
            <ac:spMk id="4" creationId="{69007790-14AE-7DF1-DA2C-AF811DB5C859}"/>
          </ac:spMkLst>
        </pc:spChg>
        <pc:picChg chg="add mod">
          <ac:chgData name="AMAMA SEHAR" userId="609546458f409d1c" providerId="Windows Live" clId="Web-{D60EAFD5-523D-7BD9-C623-E0A204EE4C14}" dt="2025-01-29T18:28:51.942" v="155" actId="1076"/>
          <ac:picMkLst>
            <pc:docMk/>
            <pc:sldMk cId="3766670516" sldId="258"/>
            <ac:picMk id="5" creationId="{76028CB2-0D3F-DCC6-A97D-B4C59DFD8234}"/>
          </ac:picMkLst>
        </pc:picChg>
      </pc:sldChg>
      <pc:sldChg chg="addSp modSp new mod modTransition setBg">
        <pc:chgData name="AMAMA SEHAR" userId="609546458f409d1c" providerId="Windows Live" clId="Web-{D60EAFD5-523D-7BD9-C623-E0A204EE4C14}" dt="2025-01-29T18:53:58.981" v="227"/>
        <pc:sldMkLst>
          <pc:docMk/>
          <pc:sldMk cId="2391055744" sldId="259"/>
        </pc:sldMkLst>
        <pc:spChg chg="mod">
          <ac:chgData name="AMAMA SEHAR" userId="609546458f409d1c" providerId="Windows Live" clId="Web-{D60EAFD5-523D-7BD9-C623-E0A204EE4C14}" dt="2025-01-29T18:51:29.492" v="213" actId="20577"/>
          <ac:spMkLst>
            <pc:docMk/>
            <pc:sldMk cId="2391055744" sldId="259"/>
            <ac:spMk id="2" creationId="{30945847-DA29-06A2-B831-0DFB72CC5834}"/>
          </ac:spMkLst>
        </pc:spChg>
        <pc:spChg chg="mod">
          <ac:chgData name="AMAMA SEHAR" userId="609546458f409d1c" providerId="Windows Live" clId="Web-{D60EAFD5-523D-7BD9-C623-E0A204EE4C14}" dt="2025-01-29T18:51:42.336" v="215" actId="20577"/>
          <ac:spMkLst>
            <pc:docMk/>
            <pc:sldMk cId="2391055744" sldId="259"/>
            <ac:spMk id="3" creationId="{F4E84061-99EC-48D7-02A5-3573FA4D1819}"/>
          </ac:spMkLst>
        </pc:spChg>
        <pc:spChg chg="add">
          <ac:chgData name="AMAMA SEHAR" userId="609546458f409d1c" providerId="Windows Live" clId="Web-{D60EAFD5-523D-7BD9-C623-E0A204EE4C14}" dt="2025-01-29T18:51:14.788" v="211"/>
          <ac:spMkLst>
            <pc:docMk/>
            <pc:sldMk cId="2391055744" sldId="259"/>
            <ac:spMk id="9" creationId="{4065D9BE-A58D-6E8A-D4A2-5056F3C5E9CA}"/>
          </ac:spMkLst>
        </pc:spChg>
        <pc:spChg chg="add">
          <ac:chgData name="AMAMA SEHAR" userId="609546458f409d1c" providerId="Windows Live" clId="Web-{D60EAFD5-523D-7BD9-C623-E0A204EE4C14}" dt="2025-01-29T18:51:14.788" v="211"/>
          <ac:spMkLst>
            <pc:docMk/>
            <pc:sldMk cId="2391055744" sldId="259"/>
            <ac:spMk id="11" creationId="{A745E793-BC99-8991-71CD-53FFBB6A8F69}"/>
          </ac:spMkLst>
        </pc:spChg>
        <pc:picChg chg="add mod">
          <ac:chgData name="AMAMA SEHAR" userId="609546458f409d1c" providerId="Windows Live" clId="Web-{D60EAFD5-523D-7BD9-C623-E0A204EE4C14}" dt="2025-01-29T18:51:48.211" v="216" actId="14100"/>
          <ac:picMkLst>
            <pc:docMk/>
            <pc:sldMk cId="2391055744" sldId="259"/>
            <ac:picMk id="4" creationId="{6822B409-B070-6C30-45A9-AC80E267FA9A}"/>
          </ac:picMkLst>
        </pc:picChg>
      </pc:sldChg>
      <pc:sldMasterChg chg="del delSldLayout">
        <pc:chgData name="AMAMA SEHAR" userId="609546458f409d1c" providerId="Windows Live" clId="Web-{D60EAFD5-523D-7BD9-C623-E0A204EE4C14}" dt="2025-01-29T18:19:53.418" v="43"/>
        <pc:sldMasterMkLst>
          <pc:docMk/>
          <pc:sldMasterMk cId="2460954070" sldId="2147483660"/>
        </pc:sldMasterMkLst>
        <pc:sldLayoutChg chg="del">
          <pc:chgData name="AMAMA SEHAR" userId="609546458f409d1c" providerId="Windows Live" clId="Web-{D60EAFD5-523D-7BD9-C623-E0A204EE4C14}" dt="2025-01-29T18:19:53.418" v="4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MAMA SEHAR" userId="609546458f409d1c" providerId="Windows Live" clId="Web-{D60EAFD5-523D-7BD9-C623-E0A204EE4C14}" dt="2025-01-29T18:19:53.418" v="4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MAMA SEHAR" userId="609546458f409d1c" providerId="Windows Live" clId="Web-{D60EAFD5-523D-7BD9-C623-E0A204EE4C14}" dt="2025-01-29T18:19:53.418" v="4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MAMA SEHAR" userId="609546458f409d1c" providerId="Windows Live" clId="Web-{D60EAFD5-523D-7BD9-C623-E0A204EE4C14}" dt="2025-01-29T18:19:53.418" v="4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MAMA SEHAR" userId="609546458f409d1c" providerId="Windows Live" clId="Web-{D60EAFD5-523D-7BD9-C623-E0A204EE4C14}" dt="2025-01-29T18:19:53.418" v="4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MAMA SEHAR" userId="609546458f409d1c" providerId="Windows Live" clId="Web-{D60EAFD5-523D-7BD9-C623-E0A204EE4C14}" dt="2025-01-29T18:19:53.418" v="4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MAMA SEHAR" userId="609546458f409d1c" providerId="Windows Live" clId="Web-{D60EAFD5-523D-7BD9-C623-E0A204EE4C14}" dt="2025-01-29T18:19:53.418" v="4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MAMA SEHAR" userId="609546458f409d1c" providerId="Windows Live" clId="Web-{D60EAFD5-523D-7BD9-C623-E0A204EE4C14}" dt="2025-01-29T18:19:53.418" v="4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MAMA SEHAR" userId="609546458f409d1c" providerId="Windows Live" clId="Web-{D60EAFD5-523D-7BD9-C623-E0A204EE4C14}" dt="2025-01-29T18:19:53.418" v="4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MAMA SEHAR" userId="609546458f409d1c" providerId="Windows Live" clId="Web-{D60EAFD5-523D-7BD9-C623-E0A204EE4C14}" dt="2025-01-29T18:19:53.418" v="4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MAMA SEHAR" userId="609546458f409d1c" providerId="Windows Live" clId="Web-{D60EAFD5-523D-7BD9-C623-E0A204EE4C14}" dt="2025-01-29T18:19:53.418" v="4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AMAMA SEHAR" userId="609546458f409d1c" providerId="Windows Live" clId="Web-{D60EAFD5-523D-7BD9-C623-E0A204EE4C14}" dt="2025-01-29T18:19:53.418" v="43"/>
        <pc:sldMasterMkLst>
          <pc:docMk/>
          <pc:sldMasterMk cId="980864213" sldId="2147483698"/>
        </pc:sldMasterMkLst>
        <pc:sldLayoutChg chg="add">
          <pc:chgData name="AMAMA SEHAR" userId="609546458f409d1c" providerId="Windows Live" clId="Web-{D60EAFD5-523D-7BD9-C623-E0A204EE4C14}" dt="2025-01-29T18:19:53.418" v="43"/>
          <pc:sldLayoutMkLst>
            <pc:docMk/>
            <pc:sldMasterMk cId="980864213" sldId="2147483698"/>
            <pc:sldLayoutMk cId="2936001299" sldId="2147483687"/>
          </pc:sldLayoutMkLst>
        </pc:sldLayoutChg>
        <pc:sldLayoutChg chg="add">
          <pc:chgData name="AMAMA SEHAR" userId="609546458f409d1c" providerId="Windows Live" clId="Web-{D60EAFD5-523D-7BD9-C623-E0A204EE4C14}" dt="2025-01-29T18:19:53.418" v="43"/>
          <pc:sldLayoutMkLst>
            <pc:docMk/>
            <pc:sldMasterMk cId="980864213" sldId="2147483698"/>
            <pc:sldLayoutMk cId="3331315489" sldId="2147483688"/>
          </pc:sldLayoutMkLst>
        </pc:sldLayoutChg>
        <pc:sldLayoutChg chg="add">
          <pc:chgData name="AMAMA SEHAR" userId="609546458f409d1c" providerId="Windows Live" clId="Web-{D60EAFD5-523D-7BD9-C623-E0A204EE4C14}" dt="2025-01-29T18:19:53.418" v="43"/>
          <pc:sldLayoutMkLst>
            <pc:docMk/>
            <pc:sldMasterMk cId="980864213" sldId="2147483698"/>
            <pc:sldLayoutMk cId="3364301626" sldId="2147483689"/>
          </pc:sldLayoutMkLst>
        </pc:sldLayoutChg>
        <pc:sldLayoutChg chg="add">
          <pc:chgData name="AMAMA SEHAR" userId="609546458f409d1c" providerId="Windows Live" clId="Web-{D60EAFD5-523D-7BD9-C623-E0A204EE4C14}" dt="2025-01-29T18:19:53.418" v="43"/>
          <pc:sldLayoutMkLst>
            <pc:docMk/>
            <pc:sldMasterMk cId="980864213" sldId="2147483698"/>
            <pc:sldLayoutMk cId="908388601" sldId="2147483690"/>
          </pc:sldLayoutMkLst>
        </pc:sldLayoutChg>
        <pc:sldLayoutChg chg="add">
          <pc:chgData name="AMAMA SEHAR" userId="609546458f409d1c" providerId="Windows Live" clId="Web-{D60EAFD5-523D-7BD9-C623-E0A204EE4C14}" dt="2025-01-29T18:19:53.418" v="43"/>
          <pc:sldLayoutMkLst>
            <pc:docMk/>
            <pc:sldMasterMk cId="980864213" sldId="2147483698"/>
            <pc:sldLayoutMk cId="2420368208" sldId="2147483691"/>
          </pc:sldLayoutMkLst>
        </pc:sldLayoutChg>
        <pc:sldLayoutChg chg="add">
          <pc:chgData name="AMAMA SEHAR" userId="609546458f409d1c" providerId="Windows Live" clId="Web-{D60EAFD5-523D-7BD9-C623-E0A204EE4C14}" dt="2025-01-29T18:19:53.418" v="43"/>
          <pc:sldLayoutMkLst>
            <pc:docMk/>
            <pc:sldMasterMk cId="980864213" sldId="2147483698"/>
            <pc:sldLayoutMk cId="689978705" sldId="2147483692"/>
          </pc:sldLayoutMkLst>
        </pc:sldLayoutChg>
        <pc:sldLayoutChg chg="add">
          <pc:chgData name="AMAMA SEHAR" userId="609546458f409d1c" providerId="Windows Live" clId="Web-{D60EAFD5-523D-7BD9-C623-E0A204EE4C14}" dt="2025-01-29T18:19:53.418" v="43"/>
          <pc:sldLayoutMkLst>
            <pc:docMk/>
            <pc:sldMasterMk cId="980864213" sldId="2147483698"/>
            <pc:sldLayoutMk cId="2394657651" sldId="2147483693"/>
          </pc:sldLayoutMkLst>
        </pc:sldLayoutChg>
        <pc:sldLayoutChg chg="add">
          <pc:chgData name="AMAMA SEHAR" userId="609546458f409d1c" providerId="Windows Live" clId="Web-{D60EAFD5-523D-7BD9-C623-E0A204EE4C14}" dt="2025-01-29T18:19:53.418" v="43"/>
          <pc:sldLayoutMkLst>
            <pc:docMk/>
            <pc:sldMasterMk cId="980864213" sldId="2147483698"/>
            <pc:sldLayoutMk cId="2917832597" sldId="2147483694"/>
          </pc:sldLayoutMkLst>
        </pc:sldLayoutChg>
        <pc:sldLayoutChg chg="add">
          <pc:chgData name="AMAMA SEHAR" userId="609546458f409d1c" providerId="Windows Live" clId="Web-{D60EAFD5-523D-7BD9-C623-E0A204EE4C14}" dt="2025-01-29T18:19:53.418" v="43"/>
          <pc:sldLayoutMkLst>
            <pc:docMk/>
            <pc:sldMasterMk cId="980864213" sldId="2147483698"/>
            <pc:sldLayoutMk cId="2043513729" sldId="2147483695"/>
          </pc:sldLayoutMkLst>
        </pc:sldLayoutChg>
        <pc:sldLayoutChg chg="add">
          <pc:chgData name="AMAMA SEHAR" userId="609546458f409d1c" providerId="Windows Live" clId="Web-{D60EAFD5-523D-7BD9-C623-E0A204EE4C14}" dt="2025-01-29T18:19:53.418" v="43"/>
          <pc:sldLayoutMkLst>
            <pc:docMk/>
            <pc:sldMasterMk cId="980864213" sldId="2147483698"/>
            <pc:sldLayoutMk cId="4112157037" sldId="2147483696"/>
          </pc:sldLayoutMkLst>
        </pc:sldLayoutChg>
        <pc:sldLayoutChg chg="add">
          <pc:chgData name="AMAMA SEHAR" userId="609546458f409d1c" providerId="Windows Live" clId="Web-{D60EAFD5-523D-7BD9-C623-E0A204EE4C14}" dt="2025-01-29T18:19:53.418" v="43"/>
          <pc:sldLayoutMkLst>
            <pc:docMk/>
            <pc:sldMasterMk cId="980864213" sldId="2147483698"/>
            <pc:sldLayoutMk cId="954478283" sldId="214748369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5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8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7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3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1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5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7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6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0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1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0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64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mpuzzles.com/blog/2016/07/rock-paper-scissors-by-serkan-yurekli-2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209" y="971397"/>
            <a:ext cx="3462236" cy="29474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/>
              <a:t>Rock Paper Scissors Game in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867" y="4482450"/>
            <a:ext cx="3462236" cy="172402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This presentation will walk you through the implementation of a Rock Paper Scissors game in C++.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346557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and white picture of a hand&#10;&#10;AI-generated content may be incorrect.">
            <a:extLst>
              <a:ext uri="{FF2B5EF4-FFF2-40B4-BE49-F238E27FC236}">
                <a16:creationId xmlns:a16="http://schemas.microsoft.com/office/drawing/2014/main" id="{562973D6-CD99-7FD2-0A9C-96BB2624E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71704" y="3068901"/>
            <a:ext cx="7293594" cy="28348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1704" y="6300216"/>
            <a:ext cx="7293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729FA-60A6-B30F-06DD-FB4F8120D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68248"/>
            <a:ext cx="2948542" cy="752887"/>
          </a:xfrm>
        </p:spPr>
        <p:txBody>
          <a:bodyPr/>
          <a:lstStyle/>
          <a:p>
            <a:r>
              <a:rPr lang="en-US" sz="3600" dirty="0">
                <a:latin typeface="Book Antiqua"/>
                <a:ea typeface="+mj-lt"/>
                <a:cs typeface="+mj-lt"/>
              </a:rPr>
              <a:t>Game Logic</a:t>
            </a:r>
            <a:endParaRPr lang="en-US" sz="3600" dirty="0">
              <a:latin typeface="Book Antiqua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918C3-7E27-7E1E-BD26-E07FF300A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88" y="2117344"/>
            <a:ext cx="5021182" cy="215773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en-US" sz="2400" dirty="0">
                <a:ea typeface="+mn-lt"/>
                <a:cs typeface="+mn-lt"/>
              </a:rPr>
              <a:t>User inputs their choice (Rock, Paper, or Scissors)</a:t>
            </a:r>
            <a:endParaRPr lang="en-US" sz="2400" dirty="0"/>
          </a:p>
          <a:p>
            <a:pPr marL="342900" indent="-342900">
              <a:buChar char="•"/>
            </a:pPr>
            <a:r>
              <a:rPr lang="en-US" sz="2400" dirty="0">
                <a:ea typeface="+mn-lt"/>
                <a:cs typeface="+mn-lt"/>
              </a:rPr>
              <a:t> Computer generates a random choice</a:t>
            </a:r>
            <a:endParaRPr lang="en-US" sz="2400"/>
          </a:p>
          <a:p>
            <a:pPr marL="342900" indent="-342900">
              <a:buChar char="•"/>
            </a:pPr>
            <a:r>
              <a:rPr lang="en-US" sz="2400" dirty="0">
                <a:ea typeface="+mn-lt"/>
                <a:cs typeface="+mn-lt"/>
              </a:rPr>
              <a:t> Game determines the winner based on the game's rules</a:t>
            </a:r>
            <a:endParaRPr lang="en-US" sz="2400"/>
          </a:p>
          <a:p>
            <a:pPr marL="342900" indent="-342900">
              <a:buChar char="•"/>
            </a:pPr>
            <a:endParaRPr lang="en-US" dirty="0"/>
          </a:p>
        </p:txBody>
      </p:sp>
      <p:pic>
        <p:nvPicPr>
          <p:cNvPr id="5" name="Picture 4" descr="Branching Constructs :: CC 210 Textbook">
            <a:extLst>
              <a:ext uri="{FF2B5EF4-FFF2-40B4-BE49-F238E27FC236}">
                <a16:creationId xmlns:a16="http://schemas.microsoft.com/office/drawing/2014/main" id="{76028CB2-0D3F-DCC6-A97D-B4C59DFD8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417" y="592616"/>
            <a:ext cx="5416656" cy="567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70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B96ED-7C82-A99A-7432-8D58537AF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7" y="976160"/>
            <a:ext cx="6300216" cy="132290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Book Antiqua"/>
                <a:ea typeface="+mj-lt"/>
                <a:cs typeface="+mj-lt"/>
              </a:rPr>
              <a:t>Code Implementation</a:t>
            </a:r>
            <a:endParaRPr lang="en-US" sz="4400" dirty="0">
              <a:latin typeface="Book Antiqua"/>
            </a:endParaRPr>
          </a:p>
          <a:p>
            <a:endParaRPr lang="en-US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053C7-9D78-3CFE-E44E-BC2032F7B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6584" y="509084"/>
            <a:ext cx="4160520" cy="5257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dirty="0">
                <a:ea typeface="+mn-lt"/>
                <a:cs typeface="+mn-lt"/>
              </a:rPr>
              <a:t>Highlights and Explanations</a:t>
            </a:r>
            <a:endParaRPr lang="en-US" sz="2400" b="1" dirty="0"/>
          </a:p>
          <a:p>
            <a:r>
              <a:rPr lang="en-US" sz="2400" dirty="0">
                <a:ea typeface="+mn-lt"/>
                <a:cs typeface="+mn-lt"/>
              </a:rPr>
              <a:t>1. User Input: </a:t>
            </a:r>
            <a:r>
              <a:rPr lang="en-US" sz="2400" err="1">
                <a:ea typeface="+mn-lt"/>
                <a:cs typeface="+mn-lt"/>
              </a:rPr>
              <a:t>cin</a:t>
            </a:r>
            <a:r>
              <a:rPr lang="en-US" sz="2400" dirty="0">
                <a:ea typeface="+mn-lt"/>
                <a:cs typeface="+mn-lt"/>
              </a:rPr>
              <a:t> &gt;&gt; user; - Gets the user's choice (1-3) for Rock, Paper, or Scissors.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2. Computer Generation: computer = rand()%3+1; - Generates the computer's random choice (1-3) for Rock, Paper, or Scissors.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3. Game Logic: The if-else statements determine the winner based on the user's and computer's choices.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per (rock paper scissors project ...">
            <a:extLst>
              <a:ext uri="{FF2B5EF4-FFF2-40B4-BE49-F238E27FC236}">
                <a16:creationId xmlns:a16="http://schemas.microsoft.com/office/drawing/2014/main" id="{824FA161-CC4D-C45A-5B1D-A24319E5C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7" y="1719353"/>
            <a:ext cx="6343021" cy="462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9848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5847-DA29-06A2-B831-0DFB72CC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2085" y="976160"/>
            <a:ext cx="6258996" cy="146304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Book Antiqua"/>
                <a:ea typeface="+mj-lt"/>
                <a:cs typeface="+mj-lt"/>
              </a:rPr>
              <a:t>Key Features</a:t>
            </a:r>
            <a:endParaRPr lang="en-US" sz="2400" dirty="0">
              <a:latin typeface="Book Antiqua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b="0" dirty="0">
                <a:ea typeface="+mj-lt"/>
                <a:cs typeface="+mj-lt"/>
              </a:rPr>
              <a:t>- User-friendly interface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b="0" dirty="0">
                <a:ea typeface="+mj-lt"/>
                <a:cs typeface="+mj-lt"/>
              </a:rPr>
              <a:t>- Random computer moves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b="0" dirty="0">
                <a:ea typeface="+mj-lt"/>
                <a:cs typeface="+mj-lt"/>
              </a:rPr>
              <a:t>- Scoring system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b="0" dirty="0">
                <a:ea typeface="+mj-lt"/>
                <a:cs typeface="+mj-lt"/>
              </a:rPr>
              <a:t>- Option to play again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1400" b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84061-99EC-48D7-02A5-3573FA4D1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2085" y="3828288"/>
            <a:ext cx="6258996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The Rock Paper Scissors game is a simple yet engaging project that demonstrates basic C++ concepts. With its scoring system and option to play again, it provides a fun and interactive experience for users.</a:t>
            </a:r>
            <a:endParaRPr lang="en-US" sz="24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Rock Paper and Scissors Game Using C++ ...">
            <a:extLst>
              <a:ext uri="{FF2B5EF4-FFF2-40B4-BE49-F238E27FC236}">
                <a16:creationId xmlns:a16="http://schemas.microsoft.com/office/drawing/2014/main" id="{6822B409-B070-6C30-45A9-AC80E267F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9" y="976160"/>
            <a:ext cx="4454725" cy="525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5574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GestaltVTI</vt:lpstr>
      <vt:lpstr>Rock Paper Scissors Game in C++</vt:lpstr>
      <vt:lpstr>Game Logic </vt:lpstr>
      <vt:lpstr>Code Implementation </vt:lpstr>
      <vt:lpstr>Key Features  - User-friendly interface - Random computer moves - Scoring system - Option to play again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109</cp:revision>
  <dcterms:created xsi:type="dcterms:W3CDTF">2025-01-29T18:16:36Z</dcterms:created>
  <dcterms:modified xsi:type="dcterms:W3CDTF">2025-01-29T18:53:59Z</dcterms:modified>
</cp:coreProperties>
</file>