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D79A-945B-4A59-803A-DD458AE6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4DF6A-4031-4373-9B03-B19C222DE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D8E7A-9D0B-4CAF-BBB4-FC65C1BC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8FC5-4C1C-4E49-83F3-F3418CD2BE7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53AF-21DE-4389-AB69-DD71EF6D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1FD9-9ADA-4804-BCCF-D10AF3A0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98D3-E4D9-4398-96A7-EB1F711C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0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D8E8-D888-419A-B526-C56E5821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6A68B-E93B-4DA7-BA78-2A119993D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41F8B-D499-491A-ABED-5A0959A3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8FC5-4C1C-4E49-83F3-F3418CD2BE7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DBB3A-0CB9-44AF-A556-2FD4B950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46D86-53F0-43BC-B32C-96C0F595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98D3-E4D9-4398-96A7-EB1F711C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2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6EE5A-288A-404E-A4B8-4226F131A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82652-9E12-48EC-A0D8-7E5FC013D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D072-1478-4904-A38C-3AB0C3C0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8FC5-4C1C-4E49-83F3-F3418CD2BE7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9CDE-DCB5-414C-80B8-20A69DAB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EF26-53D0-4E63-9103-A8F5FA61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98D3-E4D9-4398-96A7-EB1F711C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3B6F-FE79-4596-B37F-813735D2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66E5-D585-478E-807E-01CD0D44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B288E-979C-422A-BC0F-790B2C67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8FC5-4C1C-4E49-83F3-F3418CD2BE7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DB499-0BC9-4422-A3D2-19BC8668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A38C-92D3-47C6-9DEF-565974E6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98D3-E4D9-4398-96A7-EB1F711C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0660-5DE6-4407-9C6D-B5A3B887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2B4EE-56DA-4E42-B456-66705598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F7111-C33A-43F4-94C0-EE18310D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8FC5-4C1C-4E49-83F3-F3418CD2BE7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0548E-3632-4CE0-A7C6-6B324DC3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C352-DCE2-4E8D-AA61-956002A7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98D3-E4D9-4398-96A7-EB1F711C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62E4-D3F1-48CB-8C73-488E2BB0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EAA0-48A6-4824-93D0-1DCAB8CA0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ED663-E6C6-4F87-88E0-797BA3262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98765-EC7E-4C2E-8E3C-3709BECF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8FC5-4C1C-4E49-83F3-F3418CD2BE7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6D7BD-2997-4F3D-A571-87A997F0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B3699-6B1B-4D4E-B7BF-BB80B9C7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98D3-E4D9-4398-96A7-EB1F711C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9540-C701-49A0-B139-643FF914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FB4C0-69A3-4191-936D-7DA2D9E1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7D819-9722-4C14-804C-D0DAFE4E4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51FC1-C41B-41A0-9ED4-8043EBB4A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2ACA6-07E8-4AF5-B4CA-EC5851DBA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8CE5F-DF21-45C4-BEA8-F4FF4BB6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8FC5-4C1C-4E49-83F3-F3418CD2BE7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9E4DA-EC68-4CD9-8425-4EC182F0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31F9A-E9AB-4249-B225-99E2C925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98D3-E4D9-4398-96A7-EB1F711C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3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5C2C-23B0-4AE5-AB21-93A2488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F1F88-0A20-4C8B-8832-BD0965E3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8FC5-4C1C-4E49-83F3-F3418CD2BE7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066BA-E9B8-4011-BFAF-FF2811BC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972FE-9DC6-4426-85B3-51633FFF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98D3-E4D9-4398-96A7-EB1F711C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8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7B3CA-7E2F-43A8-B134-70CCCAD7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8FC5-4C1C-4E49-83F3-F3418CD2BE7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C1780-E368-4015-BB52-695FD5CF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D6754-34F9-4CFF-8CF3-9F5C0DBB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98D3-E4D9-4398-96A7-EB1F711C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8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6045-45E6-482F-A846-8D559206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253B9-E5D0-4AA5-B357-F24B95A17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4DF59-B41A-4032-B50B-55729BBF3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F4F63-D519-4595-941E-170A788E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8FC5-4C1C-4E49-83F3-F3418CD2BE7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D0DC4-B9B1-44AC-A986-D32C6FF9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EB9DD-CB7E-49D3-9E62-4F5F6CE5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98D3-E4D9-4398-96A7-EB1F711C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4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07F9-A33E-4DBF-BAF7-78370051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C192B-9F0E-4286-95EA-433AF8064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3FD47-E51C-4BF5-9C61-5E213CC93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43A11-6E4C-4664-982E-2DCD9F7B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8FC5-4C1C-4E49-83F3-F3418CD2BE7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490F1-E4B6-44FD-8774-3900A23B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26ADF-CCEF-4ADD-8980-917C87CC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98D3-E4D9-4398-96A7-EB1F711C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6F4D6-DAB9-4016-8A76-3830AC12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BAB26-8F4A-4E49-B3C8-49679FD5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B861-5941-4BA1-B602-AE74392E3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58FC5-4C1C-4E49-83F3-F3418CD2BE7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C0047-24D6-4233-AB32-6FF181CEC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F6454-F96F-4D37-9D8A-9AC127E11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198D3-E4D9-4398-96A7-EB1F711C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4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550E-DD29-438D-99A1-75B356BA6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Backend Web Development Sessions (2 &amp; 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C0A0E-8A68-4A44-951D-EA5E55117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Ahmed Mamdouh</a:t>
            </a:r>
          </a:p>
        </p:txBody>
      </p:sp>
    </p:spTree>
    <p:extLst>
      <p:ext uri="{BB962C8B-B14F-4D97-AF65-F5344CB8AC3E}">
        <p14:creationId xmlns:p14="http://schemas.microsoft.com/office/powerpoint/2010/main" val="199053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Loop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D4BD5-19F8-44E2-A94A-A5C03C1C39B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Initialization ($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= 1)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Continuation Condition ($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&lt;= 10)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Incrementor ($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++)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Loop Body (echo "Hello 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3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While Loop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D4BD5-19F8-44E2-A94A-A5C03C1C39B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Loop Variable ($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Initialization ($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= 1)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Continuation Condition ($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&lt;= 10)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Loop Body (echo "Hello 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Incrementor ($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++)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In the while loop the loop variable must be initialized before the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while statement and the incrementor/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decrementor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must be inside the loop body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1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Do-While Loop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D4BD5-19F8-44E2-A94A-A5C03C1C39B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Loop Variable ($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Initialization ($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= 1)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Continuation Condition ($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&lt;= 10)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Loop Body (echo "Hello 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Incrementor ($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++)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In the do-while loop the loop variable must be initialized before the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do-while statement and the incrementor/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decrementor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must be inside the loop body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1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While Loop vs. Do-While Loop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6A5F7-CEC6-4A13-924A-D2263497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is the difference between the while and do-while loops???</a:t>
            </a:r>
          </a:p>
        </p:txBody>
      </p:sp>
    </p:spTree>
    <p:extLst>
      <p:ext uri="{BB962C8B-B14F-4D97-AF65-F5344CB8AC3E}">
        <p14:creationId xmlns:p14="http://schemas.microsoft.com/office/powerpoint/2010/main" val="159966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While Loop vs. Do-While Loop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6A5F7-CEC6-4A13-924A-D2263497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the while loop the condition is evaluated first then if it is true the loop body statements run, else the loop body is skipped entirely.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the do-while loop the loop body statements run first then the condition is evaluated.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 the do-while loop guarantees that the loop body statements will be executed at least once even if the condition in the do-while statement is initially false.</a:t>
            </a:r>
          </a:p>
        </p:txBody>
      </p:sp>
    </p:spTree>
    <p:extLst>
      <p:ext uri="{BB962C8B-B14F-4D97-AF65-F5344CB8AC3E}">
        <p14:creationId xmlns:p14="http://schemas.microsoft.com/office/powerpoint/2010/main" val="23608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6A5F7-CEC6-4A13-924A-D22634979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According to our knowledge so far, if we want to save six colors in our program into variables (red, green, yellow, blue, black, white) we would do the following:-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81B9636-F30E-4AB8-9FB7-8CA26462C882}"/>
              </a:ext>
            </a:extLst>
          </p:cNvPr>
          <p:cNvSpPr txBox="1">
            <a:spLocks/>
          </p:cNvSpPr>
          <p:nvPr/>
        </p:nvSpPr>
        <p:spPr>
          <a:xfrm>
            <a:off x="838200" y="3616325"/>
            <a:ext cx="10515600" cy="287655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6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6A5F7-CEC6-4A13-924A-D22634979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multiple variables like the last example is considered inefficient as for every new color we will have to create a new variable, so we use a special type called array which is one variable but can hold multiple values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81B9636-F30E-4AB8-9FB7-8CA26462C882}"/>
              </a:ext>
            </a:extLst>
          </p:cNvPr>
          <p:cNvSpPr txBox="1">
            <a:spLocks/>
          </p:cNvSpPr>
          <p:nvPr/>
        </p:nvSpPr>
        <p:spPr>
          <a:xfrm>
            <a:off x="838200" y="3616325"/>
            <a:ext cx="10515600" cy="287655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First Method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Second Method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51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Types of Arrays in PHP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6A5F7-CEC6-4A13-924A-D2263497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Indexed Array (Arrays are assigned by indices starting from 0)</a:t>
            </a:r>
          </a:p>
          <a:p>
            <a:r>
              <a:rPr lang="en-US" dirty="0">
                <a:solidFill>
                  <a:schemeClr val="bg1"/>
                </a:solidFill>
              </a:rPr>
              <a:t>Associative Array (Arrays are assigned by keys (similar to dictionaries in other Python and Java and to objects in JavaScript)</a:t>
            </a:r>
          </a:p>
          <a:p>
            <a:r>
              <a:rPr lang="en-US" dirty="0">
                <a:solidFill>
                  <a:schemeClr val="bg1"/>
                </a:solidFill>
              </a:rPr>
              <a:t>Multidimensional Array (When array values are another arrays)</a:t>
            </a:r>
          </a:p>
        </p:txBody>
      </p:sp>
    </p:spTree>
    <p:extLst>
      <p:ext uri="{BB962C8B-B14F-4D97-AF65-F5344CB8AC3E}">
        <p14:creationId xmlns:p14="http://schemas.microsoft.com/office/powerpoint/2010/main" val="3131753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Indexed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6A5F7-CEC6-4A13-924A-D22634979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0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Indexed arrays are arrays that are arranged by indices which are numbers started from 0 till (n – 1) where n is number of items in the array.</a:t>
            </a:r>
          </a:p>
          <a:p>
            <a:r>
              <a:rPr lang="en-US" dirty="0">
                <a:solidFill>
                  <a:schemeClr val="bg1"/>
                </a:solidFill>
              </a:rPr>
              <a:t>To access a specific item in the array it is called by its index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508D69A-8130-4BAE-8D49-54EA017A8452}"/>
              </a:ext>
            </a:extLst>
          </p:cNvPr>
          <p:cNvSpPr txBox="1">
            <a:spLocks/>
          </p:cNvSpPr>
          <p:nvPr/>
        </p:nvSpPr>
        <p:spPr>
          <a:xfrm>
            <a:off x="838200" y="4049713"/>
            <a:ext cx="10515600" cy="21034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 "red"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 "green"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 "blue"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 "white"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2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Associative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6A5F7-CEC6-4A13-924A-D22634979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66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Associative arrays are arrays that are used to store key-value pairs.</a:t>
            </a:r>
          </a:p>
          <a:p>
            <a:r>
              <a:rPr lang="en-US" dirty="0">
                <a:solidFill>
                  <a:schemeClr val="bg1"/>
                </a:solidFill>
              </a:rPr>
              <a:t>To access a specific value in an associative array we call it by its key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508D69A-8130-4BAE-8D49-54EA017A8452}"/>
              </a:ext>
            </a:extLst>
          </p:cNvPr>
          <p:cNvSpPr txBox="1">
            <a:spLocks/>
          </p:cNvSpPr>
          <p:nvPr/>
        </p:nvSpPr>
        <p:spPr>
          <a:xfrm>
            <a:off x="838200" y="3097212"/>
            <a:ext cx="10515600" cy="339566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First Method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$student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'Mohammed'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Second Method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$student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'Mohammed'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$student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 "Mohammed"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$student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 25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8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B9B8-BD3B-4366-BBEF-FD4F8046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Most of the time we need our programs to behave differently depending on different conditions or to repeat a task for a multiple times, for these reasons we use flow control.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Types of Flow Control:-</a:t>
            </a:r>
          </a:p>
          <a:p>
            <a:r>
              <a:rPr lang="en-US" dirty="0">
                <a:solidFill>
                  <a:schemeClr val="bg1"/>
                </a:solidFill>
              </a:rPr>
              <a:t>Conditional Statements (if-else statements, switch statements)</a:t>
            </a:r>
          </a:p>
          <a:p>
            <a:r>
              <a:rPr lang="en-US" dirty="0">
                <a:solidFill>
                  <a:schemeClr val="bg1"/>
                </a:solidFill>
              </a:rPr>
              <a:t>Loop statements (while, do-while, for loops)</a:t>
            </a:r>
          </a:p>
        </p:txBody>
      </p:sp>
    </p:spTree>
    <p:extLst>
      <p:ext uri="{BB962C8B-B14F-4D97-AF65-F5344CB8AC3E}">
        <p14:creationId xmlns:p14="http://schemas.microsoft.com/office/powerpoint/2010/main" val="3139328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Multidimensional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6A5F7-CEC6-4A13-924A-D22634979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665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Array elements can be another arrays in this case those arrays are called multidimensional arrays</a:t>
            </a:r>
          </a:p>
          <a:p>
            <a:r>
              <a:rPr lang="en-US" dirty="0">
                <a:solidFill>
                  <a:schemeClr val="bg1"/>
                </a:solidFill>
              </a:rPr>
              <a:t>To access values of inner arrays we use the indices of both outer and inner arrays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508D69A-8130-4BAE-8D49-54EA017A8452}"/>
              </a:ext>
            </a:extLst>
          </p:cNvPr>
          <p:cNvSpPr txBox="1">
            <a:spLocks/>
          </p:cNvSpPr>
          <p:nvPr/>
        </p:nvSpPr>
        <p:spPr>
          <a:xfrm>
            <a:off x="838200" y="3097212"/>
            <a:ext cx="10515600" cy="339566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$grid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$grid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 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$grid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 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$grid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 6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$grid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 8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8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Iterating over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6A5F7-CEC6-4A13-924A-D22634979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37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Loops are used to iterate over arrays to list array elements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508D69A-8130-4BAE-8D49-54EA017A8452}"/>
              </a:ext>
            </a:extLst>
          </p:cNvPr>
          <p:cNvSpPr txBox="1">
            <a:spLocks/>
          </p:cNvSpPr>
          <p:nvPr/>
        </p:nvSpPr>
        <p:spPr>
          <a:xfrm>
            <a:off x="838200" y="3097212"/>
            <a:ext cx="10515600" cy="312261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For Loop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count function returns the number of items in 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Foreach Loop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as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34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Conditional Statements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45A630-B57E-4B84-9851-97B4CD68B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452"/>
            <a:ext cx="4886750" cy="3160096"/>
          </a:xfr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A1019F-AAF4-4FEC-B310-3C5980AF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52" y="2095499"/>
            <a:ext cx="4886748" cy="40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8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If-else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D4BD5-19F8-44E2-A94A-A5C03C1C39B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 nothing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3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If-else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D4BD5-19F8-44E2-A94A-A5C03C1C39B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 $a + $b = 4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35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If-else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D4BD5-19F8-44E2-A94A-A5C03C1C39B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 $a * $b = 4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46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Switch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D4BD5-19F8-44E2-A94A-A5C03C1C39B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number is one"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number is two"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 don't know this number"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number is one"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6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Loop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7C286-7F3B-459A-89A5-31F8D4378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38" y="1825625"/>
            <a:ext cx="5080523" cy="4351338"/>
          </a:xfrm>
        </p:spPr>
      </p:pic>
    </p:spTree>
    <p:extLst>
      <p:ext uri="{BB962C8B-B14F-4D97-AF65-F5344CB8AC3E}">
        <p14:creationId xmlns:p14="http://schemas.microsoft.com/office/powerpoint/2010/main" val="429290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E56-4D75-40D4-9EB8-3A65628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Main Components of Loop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6A5F7-CEC6-4A13-924A-D2263497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Initialization (statement to assign initial value to loop control variable)</a:t>
            </a:r>
          </a:p>
          <a:p>
            <a:r>
              <a:rPr lang="en-US" dirty="0">
                <a:solidFill>
                  <a:schemeClr val="bg1"/>
                </a:solidFill>
              </a:rPr>
              <a:t>Continuation Condition (condition for loop to either continue if that condition evaluates to true or exit the loop if the condition evaluates to false)</a:t>
            </a:r>
          </a:p>
          <a:p>
            <a:r>
              <a:rPr lang="en-US" dirty="0">
                <a:solidFill>
                  <a:schemeClr val="bg1"/>
                </a:solidFill>
              </a:rPr>
              <a:t>Incrementor or </a:t>
            </a:r>
            <a:r>
              <a:rPr lang="en-US" dirty="0" err="1">
                <a:solidFill>
                  <a:schemeClr val="bg1"/>
                </a:solidFill>
              </a:rPr>
              <a:t>Decrementor</a:t>
            </a:r>
            <a:r>
              <a:rPr lang="en-US" dirty="0">
                <a:solidFill>
                  <a:schemeClr val="bg1"/>
                </a:solidFill>
              </a:rPr>
              <a:t> (statement to change the value of the loop control variable)</a:t>
            </a:r>
          </a:p>
          <a:p>
            <a:r>
              <a:rPr lang="en-US" dirty="0">
                <a:solidFill>
                  <a:schemeClr val="bg1"/>
                </a:solidFill>
              </a:rPr>
              <a:t>Loop body (statements to be executed if the continuation condition evaluates to true)</a:t>
            </a:r>
          </a:p>
        </p:txBody>
      </p:sp>
    </p:spTree>
    <p:extLst>
      <p:ext uri="{BB962C8B-B14F-4D97-AF65-F5344CB8AC3E}">
        <p14:creationId xmlns:p14="http://schemas.microsoft.com/office/powerpoint/2010/main" val="241237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1392</Words>
  <Application>Microsoft Office PowerPoint</Application>
  <PresentationFormat>Widescreen</PresentationFormat>
  <Paragraphs>162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Backend Web Development Sessions (2 &amp; 3)</vt:lpstr>
      <vt:lpstr>Flow Control</vt:lpstr>
      <vt:lpstr>Conditional Statements</vt:lpstr>
      <vt:lpstr>If-else Statements</vt:lpstr>
      <vt:lpstr>If-else Statements</vt:lpstr>
      <vt:lpstr>If-else Statements</vt:lpstr>
      <vt:lpstr>Switch Statements</vt:lpstr>
      <vt:lpstr>Loop Statements</vt:lpstr>
      <vt:lpstr>Main Components of Loop Statements</vt:lpstr>
      <vt:lpstr>For Loop Statement</vt:lpstr>
      <vt:lpstr>While Loop Statement</vt:lpstr>
      <vt:lpstr>Do-While Loop Statement</vt:lpstr>
      <vt:lpstr>While Loop vs. Do-While Loop</vt:lpstr>
      <vt:lpstr>While Loop vs. Do-While Loop</vt:lpstr>
      <vt:lpstr>Arrays</vt:lpstr>
      <vt:lpstr>Arrays</vt:lpstr>
      <vt:lpstr>Types of Arrays in PHP</vt:lpstr>
      <vt:lpstr>Indexed Arrays</vt:lpstr>
      <vt:lpstr>Associative Arrays</vt:lpstr>
      <vt:lpstr>Multidimensional Arrays</vt:lpstr>
      <vt:lpstr>Iterating over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Web Development Session (2)</dc:title>
  <dc:creator>Ahmed Mamdouh</dc:creator>
  <cp:lastModifiedBy>Ahmed Mamdouh</cp:lastModifiedBy>
  <cp:revision>18</cp:revision>
  <dcterms:created xsi:type="dcterms:W3CDTF">2020-07-25T08:05:05Z</dcterms:created>
  <dcterms:modified xsi:type="dcterms:W3CDTF">2020-08-07T13:19:28Z</dcterms:modified>
</cp:coreProperties>
</file>