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3" r:id="rId5"/>
    <p:sldId id="265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zh-TW"/>
    </a:defPPr>
    <a:lvl1pPr marL="0" algn="l" defTabSz="946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73171" algn="l" defTabSz="946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46342" algn="l" defTabSz="946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19513" algn="l" defTabSz="946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92684" algn="l" defTabSz="946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65856" algn="l" defTabSz="946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39026" algn="l" defTabSz="946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312197" algn="l" defTabSz="946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85369" algn="l" defTabSz="946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04" autoAdjust="0"/>
    <p:restoredTop sz="93881" autoAdjust="0"/>
  </p:normalViewPr>
  <p:slideViewPr>
    <p:cSldViewPr snapToGrid="0">
      <p:cViewPr varScale="1">
        <p:scale>
          <a:sx n="65" d="100"/>
          <a:sy n="65" d="100"/>
        </p:scale>
        <p:origin x="3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7C747B-FFCB-47E4-9B5B-BE055ACB3760}" type="doc">
      <dgm:prSet loTypeId="urn:microsoft.com/office/officeart/2005/8/layout/chevron1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7941F71F-D1E6-4262-B0B4-C0A085791230}">
      <dgm:prSet phldrT="[文字]" custT="1"/>
      <dgm:spPr/>
      <dgm:t>
        <a:bodyPr/>
        <a:lstStyle/>
        <a:p>
          <a:r>
            <a: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測試自動化 </a:t>
          </a:r>
          <a:r>
            <a:rPr lang="en-US" altLang="zh-TW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(CD)</a:t>
          </a:r>
          <a:endParaRPr lang="zh-TW" altLang="en-US" sz="1400" kern="12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A1DD3FC0-A84A-43DB-A78D-D66177FC3661}" type="parTrans" cxnId="{8F45FBFF-9873-4D8D-8340-AC0707CA7C73}">
      <dgm:prSet/>
      <dgm:spPr/>
      <dgm:t>
        <a:bodyPr/>
        <a:lstStyle/>
        <a:p>
          <a:endParaRPr lang="zh-TW" altLang="en-US"/>
        </a:p>
      </dgm:t>
    </dgm:pt>
    <dgm:pt modelId="{B09F257B-2E42-470A-945D-B63A41E601C1}" type="sibTrans" cxnId="{8F45FBFF-9873-4D8D-8340-AC0707CA7C73}">
      <dgm:prSet/>
      <dgm:spPr/>
      <dgm:t>
        <a:bodyPr/>
        <a:lstStyle/>
        <a:p>
          <a:endParaRPr lang="zh-TW" altLang="en-US"/>
        </a:p>
      </dgm:t>
    </dgm:pt>
    <dgm:pt modelId="{59BDC1E5-8E1F-4006-9DC5-714737CDF92B}">
      <dgm:prSet phldrT="[文字]" custT="1"/>
      <dgm:spPr/>
      <dgm:t>
        <a:bodyPr/>
        <a:lstStyle/>
        <a:p>
          <a:r>
            <a: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部屬自動化</a:t>
          </a:r>
          <a:r>
            <a:rPr lang="en-US" altLang="zh-TW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(CD)</a:t>
          </a:r>
          <a:endParaRPr lang="zh-TW" altLang="en-US" sz="1400" kern="12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8497C850-363E-4484-B64D-B4146F6E91B1}" type="parTrans" cxnId="{5D81909A-BD98-44A0-9C90-BC14F8F4EC00}">
      <dgm:prSet/>
      <dgm:spPr/>
      <dgm:t>
        <a:bodyPr/>
        <a:lstStyle/>
        <a:p>
          <a:endParaRPr lang="zh-TW" altLang="en-US"/>
        </a:p>
      </dgm:t>
    </dgm:pt>
    <dgm:pt modelId="{1AF9FE4B-5D52-4171-BCDD-3CEEF44D13C4}" type="sibTrans" cxnId="{5D81909A-BD98-44A0-9C90-BC14F8F4EC00}">
      <dgm:prSet/>
      <dgm:spPr/>
      <dgm:t>
        <a:bodyPr/>
        <a:lstStyle/>
        <a:p>
          <a:endParaRPr lang="zh-TW" altLang="en-US"/>
        </a:p>
      </dgm:t>
    </dgm:pt>
    <dgm:pt modelId="{C8444284-786B-4E73-8CBB-6F787D5D17DA}">
      <dgm:prSet phldrT="[文字]" custT="1"/>
      <dgm:spPr/>
      <dgm:t>
        <a:bodyPr/>
        <a:lstStyle/>
        <a:p>
          <a:r>
            <a:rPr lang="zh-TW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rPr>
            <a:t>自動整合</a:t>
          </a:r>
          <a:r>
            <a:rPr lang="en-US" altLang="zh-TW" sz="1400" dirty="0">
              <a:latin typeface="Microsoft YaHei" panose="020B0503020204020204" pitchFamily="34" charset="-122"/>
              <a:ea typeface="Microsoft YaHei" panose="020B0503020204020204" pitchFamily="34" charset="-122"/>
            </a:rPr>
            <a:t>(CI)</a:t>
          </a:r>
          <a:endParaRPr lang="zh-TW" altLang="en-US" sz="14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D6835F3-8191-4E4E-BCDA-4C4FBC3B0905}" type="parTrans" cxnId="{E715087C-8EA7-4252-868D-D12B1FDC5A27}">
      <dgm:prSet/>
      <dgm:spPr/>
      <dgm:t>
        <a:bodyPr/>
        <a:lstStyle/>
        <a:p>
          <a:endParaRPr lang="zh-TW" altLang="en-US"/>
        </a:p>
      </dgm:t>
    </dgm:pt>
    <dgm:pt modelId="{22CD7AF8-AADD-4102-9498-067533546A4F}" type="sibTrans" cxnId="{E715087C-8EA7-4252-868D-D12B1FDC5A27}">
      <dgm:prSet/>
      <dgm:spPr/>
      <dgm:t>
        <a:bodyPr/>
        <a:lstStyle/>
        <a:p>
          <a:endParaRPr lang="zh-TW" altLang="en-US"/>
        </a:p>
      </dgm:t>
    </dgm:pt>
    <dgm:pt modelId="{32294B6C-8EA7-4224-AE86-770E774F7A32}">
      <dgm:prSet phldrT="[文字]" custT="1"/>
      <dgm:spPr/>
      <dgm:t>
        <a:bodyPr/>
        <a:lstStyle/>
        <a:p>
          <a:r>
            <a:rPr lang="en-US" altLang="zh-TW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Selenium</a:t>
          </a:r>
          <a:endParaRPr lang="zh-TW" altLang="en-US" sz="1400" kern="12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15B9A369-4089-4A1C-A34A-9B7560838F2E}" type="parTrans" cxnId="{1EDF3681-E6C8-4D4D-8580-D25AC4BA6CF5}">
      <dgm:prSet/>
      <dgm:spPr/>
      <dgm:t>
        <a:bodyPr/>
        <a:lstStyle/>
        <a:p>
          <a:endParaRPr lang="zh-TW" altLang="en-US"/>
        </a:p>
      </dgm:t>
    </dgm:pt>
    <dgm:pt modelId="{BB31F6AC-6CB3-476C-B283-DFE751848F3C}" type="sibTrans" cxnId="{1EDF3681-E6C8-4D4D-8580-D25AC4BA6CF5}">
      <dgm:prSet/>
      <dgm:spPr/>
      <dgm:t>
        <a:bodyPr/>
        <a:lstStyle/>
        <a:p>
          <a:endParaRPr lang="zh-TW" altLang="en-US"/>
        </a:p>
      </dgm:t>
    </dgm:pt>
    <dgm:pt modelId="{3C30E430-BE50-4052-8295-C969126018C7}">
      <dgm:prSet phldrT="[文字]" custT="1"/>
      <dgm:spPr/>
      <dgm:t>
        <a:bodyPr/>
        <a:lstStyle/>
        <a:p>
          <a:r>
            <a:rPr lang="zh-TW" altLang="en-US" sz="1400" kern="120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開發</a:t>
          </a:r>
          <a:r>
            <a:rPr lang="en-US" altLang="zh-TW" sz="1400" kern="120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:</a:t>
          </a:r>
          <a:r>
            <a:rPr lang="zh-TW" altLang="en-US" sz="1400" kern="120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 </a:t>
          </a:r>
          <a:r>
            <a:rPr lang="en-US" altLang="zh-TW" sz="1400" kern="120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Subline</a:t>
          </a:r>
          <a:endParaRPr lang="zh-TW" altLang="en-US" sz="1400" kern="12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8FCD6B35-233B-4E2D-A9DD-EE311E145548}" type="parTrans" cxnId="{954B34DE-F875-4E52-B70B-C466DF27F038}">
      <dgm:prSet/>
      <dgm:spPr/>
      <dgm:t>
        <a:bodyPr/>
        <a:lstStyle/>
        <a:p>
          <a:endParaRPr lang="zh-TW" altLang="en-US"/>
        </a:p>
      </dgm:t>
    </dgm:pt>
    <dgm:pt modelId="{2129E175-E892-4A42-818F-D0B9CBA58F38}" type="sibTrans" cxnId="{954B34DE-F875-4E52-B70B-C466DF27F038}">
      <dgm:prSet/>
      <dgm:spPr/>
      <dgm:t>
        <a:bodyPr/>
        <a:lstStyle/>
        <a:p>
          <a:endParaRPr lang="zh-TW" altLang="en-US"/>
        </a:p>
      </dgm:t>
    </dgm:pt>
    <dgm:pt modelId="{098C48B4-1257-458A-BAAD-DDD625B885CE}">
      <dgm:prSet phldrT="[文字]" custT="1"/>
      <dgm:spPr/>
      <dgm:t>
        <a:bodyPr/>
        <a:lstStyle/>
        <a:p>
          <a:r>
            <a:rPr lang="en-US" altLang="zh-TW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Python</a:t>
          </a:r>
          <a:endParaRPr lang="zh-TW" altLang="en-US" sz="1400" kern="12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F4724DD9-A313-4EA5-AAE8-723060BD12C9}" type="parTrans" cxnId="{EDCE34C9-99F9-4E6E-91A5-11EB30C4035B}">
      <dgm:prSet/>
      <dgm:spPr/>
      <dgm:t>
        <a:bodyPr/>
        <a:lstStyle/>
        <a:p>
          <a:endParaRPr lang="zh-TW" altLang="en-US"/>
        </a:p>
      </dgm:t>
    </dgm:pt>
    <dgm:pt modelId="{5A5FF460-D49D-4CF3-A4DA-15046C6EA7AD}" type="sibTrans" cxnId="{EDCE34C9-99F9-4E6E-91A5-11EB30C4035B}">
      <dgm:prSet/>
      <dgm:spPr/>
      <dgm:t>
        <a:bodyPr/>
        <a:lstStyle/>
        <a:p>
          <a:endParaRPr lang="zh-TW" altLang="en-US"/>
        </a:p>
      </dgm:t>
    </dgm:pt>
    <dgm:pt modelId="{114DAA5E-974A-4C43-BA51-29704086A240}">
      <dgm:prSet phldrT="[文字]" custT="1"/>
      <dgm:spPr/>
      <dgm:t>
        <a:bodyPr/>
        <a:lstStyle/>
        <a:p>
          <a:r>
            <a: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版控</a:t>
          </a:r>
          <a:r>
            <a:rPr lang="en-US" altLang="zh-TW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:</a:t>
          </a:r>
          <a:r>
            <a: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 </a:t>
          </a:r>
          <a:r>
            <a:rPr lang="en-US" altLang="zh-TW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GitLab</a:t>
          </a:r>
          <a:endParaRPr lang="zh-TW" altLang="en-US" sz="1400" kern="12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9E9D2AB1-2ED5-409E-9DE9-56215B48F30F}" type="parTrans" cxnId="{DB1E460B-FA94-4173-88F9-78182F8A3B6E}">
      <dgm:prSet/>
      <dgm:spPr/>
      <dgm:t>
        <a:bodyPr/>
        <a:lstStyle/>
        <a:p>
          <a:endParaRPr lang="zh-TW" altLang="en-US"/>
        </a:p>
      </dgm:t>
    </dgm:pt>
    <dgm:pt modelId="{517A37D1-1C8C-4853-98E2-838476ACC9C8}" type="sibTrans" cxnId="{DB1E460B-FA94-4173-88F9-78182F8A3B6E}">
      <dgm:prSet/>
      <dgm:spPr/>
      <dgm:t>
        <a:bodyPr/>
        <a:lstStyle/>
        <a:p>
          <a:endParaRPr lang="zh-TW" altLang="en-US"/>
        </a:p>
      </dgm:t>
    </dgm:pt>
    <dgm:pt modelId="{2230AFAA-BCBC-4F63-84FB-ACDD78257FD3}">
      <dgm:prSet phldrT="[文字]" custT="1"/>
      <dgm:spPr/>
      <dgm:t>
        <a:bodyPr/>
        <a:lstStyle/>
        <a:p>
          <a:r>
            <a: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包版</a:t>
          </a:r>
          <a:r>
            <a:rPr lang="en-US" altLang="zh-TW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: Docker</a:t>
          </a:r>
          <a:endParaRPr lang="zh-TW" altLang="en-US" sz="1400" kern="12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686C5B0D-C39F-449B-8045-492B4C48C459}" type="parTrans" cxnId="{234D4E6C-2DAA-40AD-BCF7-1112163C6882}">
      <dgm:prSet/>
      <dgm:spPr/>
      <dgm:t>
        <a:bodyPr/>
        <a:lstStyle/>
        <a:p>
          <a:endParaRPr lang="zh-TW" altLang="en-US"/>
        </a:p>
      </dgm:t>
    </dgm:pt>
    <dgm:pt modelId="{CC37D6AB-20EE-45BC-A91E-9507D17B9D4D}" type="sibTrans" cxnId="{234D4E6C-2DAA-40AD-BCF7-1112163C6882}">
      <dgm:prSet/>
      <dgm:spPr/>
      <dgm:t>
        <a:bodyPr/>
        <a:lstStyle/>
        <a:p>
          <a:endParaRPr lang="zh-TW" altLang="en-US"/>
        </a:p>
      </dgm:t>
    </dgm:pt>
    <dgm:pt modelId="{33631265-7BE4-4FE8-8BBF-B1A28A8A0E79}">
      <dgm:prSet phldrT="[文字]" custT="1"/>
      <dgm:spPr/>
      <dgm:t>
        <a:bodyPr/>
        <a:lstStyle/>
        <a:p>
          <a:r>
            <a: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掃描</a:t>
          </a:r>
          <a:r>
            <a:rPr lang="en-US" altLang="zh-TW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: Nessus or Fortify</a:t>
          </a:r>
          <a:endParaRPr lang="zh-TW" altLang="en-US" sz="1400" kern="12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671E392D-D675-4D1B-A140-3D0C0796E379}" type="parTrans" cxnId="{F2FD2FA9-B147-4355-B313-C682943B52CF}">
      <dgm:prSet/>
      <dgm:spPr/>
      <dgm:t>
        <a:bodyPr/>
        <a:lstStyle/>
        <a:p>
          <a:endParaRPr lang="zh-TW" altLang="en-US"/>
        </a:p>
      </dgm:t>
    </dgm:pt>
    <dgm:pt modelId="{034038F9-C2FE-4E41-8D94-1C814F691936}" type="sibTrans" cxnId="{F2FD2FA9-B147-4355-B313-C682943B52CF}">
      <dgm:prSet/>
      <dgm:spPr/>
      <dgm:t>
        <a:bodyPr/>
        <a:lstStyle/>
        <a:p>
          <a:endParaRPr lang="zh-TW" altLang="en-US"/>
        </a:p>
      </dgm:t>
    </dgm:pt>
    <dgm:pt modelId="{83D492D7-26AC-409A-9DCE-53557FA009FD}">
      <dgm:prSet phldrT="[文字]" custT="1"/>
      <dgm:spPr/>
      <dgm:t>
        <a:bodyPr/>
        <a:lstStyle/>
        <a:p>
          <a:r>
            <a:rPr lang="en-US" altLang="zh-TW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Drome (</a:t>
          </a:r>
          <a:r>
            <a: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暫定</a:t>
          </a:r>
          <a:r>
            <a:rPr lang="en-US" altLang="zh-TW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)</a:t>
          </a:r>
          <a:endParaRPr lang="zh-TW" altLang="en-US" sz="1400" kern="12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31EF0EC6-6D48-46D9-AC26-08E73AC19D62}" type="parTrans" cxnId="{FD224DDB-6F42-48D0-9739-46E832132577}">
      <dgm:prSet/>
      <dgm:spPr/>
      <dgm:t>
        <a:bodyPr/>
        <a:lstStyle/>
        <a:p>
          <a:endParaRPr lang="zh-TW" altLang="en-US"/>
        </a:p>
      </dgm:t>
    </dgm:pt>
    <dgm:pt modelId="{E1CCBB51-AF75-498F-ADA0-6AA1BE7FABE3}" type="sibTrans" cxnId="{FD224DDB-6F42-48D0-9739-46E832132577}">
      <dgm:prSet/>
      <dgm:spPr/>
      <dgm:t>
        <a:bodyPr/>
        <a:lstStyle/>
        <a:p>
          <a:endParaRPr lang="zh-TW" altLang="en-US"/>
        </a:p>
      </dgm:t>
    </dgm:pt>
    <dgm:pt modelId="{6040284E-82A9-46A3-8A11-CE5A75269A6B}">
      <dgm:prSet phldrT="[文字]" custT="1"/>
      <dgm:spPr/>
      <dgm:t>
        <a:bodyPr/>
        <a:lstStyle/>
        <a:p>
          <a:r>
            <a:rPr lang="en-US" altLang="zh-TW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Kubernetes </a:t>
          </a:r>
          <a:endParaRPr lang="zh-TW" altLang="en-US" sz="1400" kern="12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694070EB-8E44-4C0E-8DD0-09FC30FB905C}" type="parTrans" cxnId="{AFE6B9B3-4835-4944-BEE3-DBAA84BE5EF4}">
      <dgm:prSet/>
      <dgm:spPr/>
      <dgm:t>
        <a:bodyPr/>
        <a:lstStyle/>
        <a:p>
          <a:endParaRPr lang="zh-TW" altLang="en-US"/>
        </a:p>
      </dgm:t>
    </dgm:pt>
    <dgm:pt modelId="{CBCDDEF1-EECB-43B2-B378-698E4378A8CE}" type="sibTrans" cxnId="{AFE6B9B3-4835-4944-BEE3-DBAA84BE5EF4}">
      <dgm:prSet/>
      <dgm:spPr/>
      <dgm:t>
        <a:bodyPr/>
        <a:lstStyle/>
        <a:p>
          <a:endParaRPr lang="zh-TW" altLang="en-US"/>
        </a:p>
      </dgm:t>
    </dgm:pt>
    <dgm:pt modelId="{71D794A8-7A71-4FA2-A83D-1534B07D8042}" type="pres">
      <dgm:prSet presAssocID="{1D7C747B-FFCB-47E4-9B5B-BE055ACB3760}" presName="Name0" presStyleCnt="0">
        <dgm:presLayoutVars>
          <dgm:dir/>
          <dgm:animLvl val="lvl"/>
          <dgm:resizeHandles val="exact"/>
        </dgm:presLayoutVars>
      </dgm:prSet>
      <dgm:spPr/>
    </dgm:pt>
    <dgm:pt modelId="{6992B7C3-E306-41D1-8571-B79A6574D13B}" type="pres">
      <dgm:prSet presAssocID="{C8444284-786B-4E73-8CBB-6F787D5D17DA}" presName="composite" presStyleCnt="0"/>
      <dgm:spPr/>
    </dgm:pt>
    <dgm:pt modelId="{9D077708-2260-4300-ABEC-E3EAC1599294}" type="pres">
      <dgm:prSet presAssocID="{C8444284-786B-4E73-8CBB-6F787D5D17D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101D07C-377D-4D0E-885B-8CDC6C3EC668}" type="pres">
      <dgm:prSet presAssocID="{C8444284-786B-4E73-8CBB-6F787D5D17DA}" presName="desTx" presStyleLbl="revTx" presStyleIdx="0" presStyleCnt="3">
        <dgm:presLayoutVars>
          <dgm:bulletEnabled val="1"/>
        </dgm:presLayoutVars>
      </dgm:prSet>
      <dgm:spPr/>
    </dgm:pt>
    <dgm:pt modelId="{5D244288-A3B3-47B3-A8BD-2B3EBB2ADB84}" type="pres">
      <dgm:prSet presAssocID="{22CD7AF8-AADD-4102-9498-067533546A4F}" presName="space" presStyleCnt="0"/>
      <dgm:spPr/>
    </dgm:pt>
    <dgm:pt modelId="{F887D003-0175-4210-8151-2A3D9ACAD243}" type="pres">
      <dgm:prSet presAssocID="{7941F71F-D1E6-4262-B0B4-C0A085791230}" presName="composite" presStyleCnt="0"/>
      <dgm:spPr/>
    </dgm:pt>
    <dgm:pt modelId="{B633B112-53F6-4FB9-9F63-17B69678E5A4}" type="pres">
      <dgm:prSet presAssocID="{7941F71F-D1E6-4262-B0B4-C0A08579123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B8FB48E-2F4D-4C07-A0CE-0E5C813831E7}" type="pres">
      <dgm:prSet presAssocID="{7941F71F-D1E6-4262-B0B4-C0A085791230}" presName="desTx" presStyleLbl="revTx" presStyleIdx="1" presStyleCnt="3">
        <dgm:presLayoutVars>
          <dgm:bulletEnabled val="1"/>
        </dgm:presLayoutVars>
      </dgm:prSet>
      <dgm:spPr/>
    </dgm:pt>
    <dgm:pt modelId="{E9EEF903-7BAD-4F0E-A46B-16C81DCAB696}" type="pres">
      <dgm:prSet presAssocID="{B09F257B-2E42-470A-945D-B63A41E601C1}" presName="space" presStyleCnt="0"/>
      <dgm:spPr/>
    </dgm:pt>
    <dgm:pt modelId="{ED64EF3D-CB25-4288-90AA-D6BE7E182B89}" type="pres">
      <dgm:prSet presAssocID="{59BDC1E5-8E1F-4006-9DC5-714737CDF92B}" presName="composite" presStyleCnt="0"/>
      <dgm:spPr/>
    </dgm:pt>
    <dgm:pt modelId="{5974897D-282E-4D71-A71C-9D788336F95E}" type="pres">
      <dgm:prSet presAssocID="{59BDC1E5-8E1F-4006-9DC5-714737CDF92B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905823D-B5E5-4D86-97FD-24B3CF00F5A6}" type="pres">
      <dgm:prSet presAssocID="{59BDC1E5-8E1F-4006-9DC5-714737CDF92B}" presName="desTx" presStyleLbl="revTx" presStyleIdx="2" presStyleCnt="3">
        <dgm:presLayoutVars>
          <dgm:bulletEnabled val="1"/>
        </dgm:presLayoutVars>
      </dgm:prSet>
      <dgm:spPr/>
    </dgm:pt>
  </dgm:ptLst>
  <dgm:cxnLst>
    <dgm:cxn modelId="{DB1E460B-FA94-4173-88F9-78182F8A3B6E}" srcId="{C8444284-786B-4E73-8CBB-6F787D5D17DA}" destId="{114DAA5E-974A-4C43-BA51-29704086A240}" srcOrd="1" destOrd="0" parTransId="{9E9D2AB1-2ED5-409E-9DE9-56215B48F30F}" sibTransId="{517A37D1-1C8C-4853-98E2-838476ACC9C8}"/>
    <dgm:cxn modelId="{2D615625-08C3-4006-B10A-14E3E03B4C3F}" type="presOf" srcId="{1D7C747B-FFCB-47E4-9B5B-BE055ACB3760}" destId="{71D794A8-7A71-4FA2-A83D-1534B07D8042}" srcOrd="0" destOrd="0" presId="urn:microsoft.com/office/officeart/2005/8/layout/chevron1"/>
    <dgm:cxn modelId="{387EE147-635B-41E1-AABA-A067F06A7732}" type="presOf" srcId="{114DAA5E-974A-4C43-BA51-29704086A240}" destId="{8101D07C-377D-4D0E-885B-8CDC6C3EC668}" srcOrd="0" destOrd="1" presId="urn:microsoft.com/office/officeart/2005/8/layout/chevron1"/>
    <dgm:cxn modelId="{6399B14A-BA61-48BC-A71F-8251B76B47B7}" type="presOf" srcId="{3C30E430-BE50-4052-8295-C969126018C7}" destId="{8101D07C-377D-4D0E-885B-8CDC6C3EC668}" srcOrd="0" destOrd="0" presId="urn:microsoft.com/office/officeart/2005/8/layout/chevron1"/>
    <dgm:cxn modelId="{234D4E6C-2DAA-40AD-BCF7-1112163C6882}" srcId="{C8444284-786B-4E73-8CBB-6F787D5D17DA}" destId="{2230AFAA-BCBC-4F63-84FB-ACDD78257FD3}" srcOrd="2" destOrd="0" parTransId="{686C5B0D-C39F-449B-8045-492B4C48C459}" sibTransId="{CC37D6AB-20EE-45BC-A91E-9507D17B9D4D}"/>
    <dgm:cxn modelId="{E9D20450-4E39-4E56-AFEB-C6EA5F058355}" type="presOf" srcId="{83D492D7-26AC-409A-9DCE-53557FA009FD}" destId="{4B8FB48E-2F4D-4C07-A0CE-0E5C813831E7}" srcOrd="0" destOrd="2" presId="urn:microsoft.com/office/officeart/2005/8/layout/chevron1"/>
    <dgm:cxn modelId="{343E5D72-D1EA-4B76-8188-8520E81CEBC9}" type="presOf" srcId="{6040284E-82A9-46A3-8A11-CE5A75269A6B}" destId="{3905823D-B5E5-4D86-97FD-24B3CF00F5A6}" srcOrd="0" destOrd="0" presId="urn:microsoft.com/office/officeart/2005/8/layout/chevron1"/>
    <dgm:cxn modelId="{D165907A-D337-4396-8216-0329D9E7124A}" type="presOf" srcId="{32294B6C-8EA7-4224-AE86-770E774F7A32}" destId="{4B8FB48E-2F4D-4C07-A0CE-0E5C813831E7}" srcOrd="0" destOrd="1" presId="urn:microsoft.com/office/officeart/2005/8/layout/chevron1"/>
    <dgm:cxn modelId="{E715087C-8EA7-4252-868D-D12B1FDC5A27}" srcId="{1D7C747B-FFCB-47E4-9B5B-BE055ACB3760}" destId="{C8444284-786B-4E73-8CBB-6F787D5D17DA}" srcOrd="0" destOrd="0" parTransId="{1D6835F3-8191-4E4E-BCDA-4C4FBC3B0905}" sibTransId="{22CD7AF8-AADD-4102-9498-067533546A4F}"/>
    <dgm:cxn modelId="{1EDF3681-E6C8-4D4D-8580-D25AC4BA6CF5}" srcId="{098C48B4-1257-458A-BAAD-DDD625B885CE}" destId="{32294B6C-8EA7-4224-AE86-770E774F7A32}" srcOrd="0" destOrd="0" parTransId="{15B9A369-4089-4A1C-A34A-9B7560838F2E}" sibTransId="{BB31F6AC-6CB3-476C-B283-DFE751848F3C}"/>
    <dgm:cxn modelId="{5D81909A-BD98-44A0-9C90-BC14F8F4EC00}" srcId="{1D7C747B-FFCB-47E4-9B5B-BE055ACB3760}" destId="{59BDC1E5-8E1F-4006-9DC5-714737CDF92B}" srcOrd="2" destOrd="0" parTransId="{8497C850-363E-4484-B64D-B4146F6E91B1}" sibTransId="{1AF9FE4B-5D52-4171-BCDD-3CEEF44D13C4}"/>
    <dgm:cxn modelId="{75B6199E-4F46-4B82-9586-1502F351C968}" type="presOf" srcId="{59BDC1E5-8E1F-4006-9DC5-714737CDF92B}" destId="{5974897D-282E-4D71-A71C-9D788336F95E}" srcOrd="0" destOrd="0" presId="urn:microsoft.com/office/officeart/2005/8/layout/chevron1"/>
    <dgm:cxn modelId="{2B45DDA2-B404-4B61-8DE9-4A1FD54439A6}" type="presOf" srcId="{098C48B4-1257-458A-BAAD-DDD625B885CE}" destId="{4B8FB48E-2F4D-4C07-A0CE-0E5C813831E7}" srcOrd="0" destOrd="0" presId="urn:microsoft.com/office/officeart/2005/8/layout/chevron1"/>
    <dgm:cxn modelId="{F2FD2FA9-B147-4355-B313-C682943B52CF}" srcId="{C8444284-786B-4E73-8CBB-6F787D5D17DA}" destId="{33631265-7BE4-4FE8-8BBF-B1A28A8A0E79}" srcOrd="3" destOrd="0" parTransId="{671E392D-D675-4D1B-A140-3D0C0796E379}" sibTransId="{034038F9-C2FE-4E41-8D94-1C814F691936}"/>
    <dgm:cxn modelId="{3294D1AA-2E1B-45AC-929B-1060120B065D}" type="presOf" srcId="{33631265-7BE4-4FE8-8BBF-B1A28A8A0E79}" destId="{8101D07C-377D-4D0E-885B-8CDC6C3EC668}" srcOrd="0" destOrd="3" presId="urn:microsoft.com/office/officeart/2005/8/layout/chevron1"/>
    <dgm:cxn modelId="{AFE6B9B3-4835-4944-BEE3-DBAA84BE5EF4}" srcId="{59BDC1E5-8E1F-4006-9DC5-714737CDF92B}" destId="{6040284E-82A9-46A3-8A11-CE5A75269A6B}" srcOrd="0" destOrd="0" parTransId="{694070EB-8E44-4C0E-8DD0-09FC30FB905C}" sibTransId="{CBCDDEF1-EECB-43B2-B378-698E4378A8CE}"/>
    <dgm:cxn modelId="{527C01BC-B93B-4944-ADCF-C6DAFD2EF88D}" type="presOf" srcId="{C8444284-786B-4E73-8CBB-6F787D5D17DA}" destId="{9D077708-2260-4300-ABEC-E3EAC1599294}" srcOrd="0" destOrd="0" presId="urn:microsoft.com/office/officeart/2005/8/layout/chevron1"/>
    <dgm:cxn modelId="{EDCE34C9-99F9-4E6E-91A5-11EB30C4035B}" srcId="{7941F71F-D1E6-4262-B0B4-C0A085791230}" destId="{098C48B4-1257-458A-BAAD-DDD625B885CE}" srcOrd="0" destOrd="0" parTransId="{F4724DD9-A313-4EA5-AAE8-723060BD12C9}" sibTransId="{5A5FF460-D49D-4CF3-A4DA-15046C6EA7AD}"/>
    <dgm:cxn modelId="{B1D388D4-8414-4B79-8EB6-13C59A024903}" type="presOf" srcId="{7941F71F-D1E6-4262-B0B4-C0A085791230}" destId="{B633B112-53F6-4FB9-9F63-17B69678E5A4}" srcOrd="0" destOrd="0" presId="urn:microsoft.com/office/officeart/2005/8/layout/chevron1"/>
    <dgm:cxn modelId="{FD224DDB-6F42-48D0-9739-46E832132577}" srcId="{7941F71F-D1E6-4262-B0B4-C0A085791230}" destId="{83D492D7-26AC-409A-9DCE-53557FA009FD}" srcOrd="1" destOrd="0" parTransId="{31EF0EC6-6D48-46D9-AC26-08E73AC19D62}" sibTransId="{E1CCBB51-AF75-498F-ADA0-6AA1BE7FABE3}"/>
    <dgm:cxn modelId="{954B34DE-F875-4E52-B70B-C466DF27F038}" srcId="{C8444284-786B-4E73-8CBB-6F787D5D17DA}" destId="{3C30E430-BE50-4052-8295-C969126018C7}" srcOrd="0" destOrd="0" parTransId="{8FCD6B35-233B-4E2D-A9DD-EE311E145548}" sibTransId="{2129E175-E892-4A42-818F-D0B9CBA58F38}"/>
    <dgm:cxn modelId="{1F2DC5FB-5B8C-4E5F-84BA-5B980E77944E}" type="presOf" srcId="{2230AFAA-BCBC-4F63-84FB-ACDD78257FD3}" destId="{8101D07C-377D-4D0E-885B-8CDC6C3EC668}" srcOrd="0" destOrd="2" presId="urn:microsoft.com/office/officeart/2005/8/layout/chevron1"/>
    <dgm:cxn modelId="{8F45FBFF-9873-4D8D-8340-AC0707CA7C73}" srcId="{1D7C747B-FFCB-47E4-9B5B-BE055ACB3760}" destId="{7941F71F-D1E6-4262-B0B4-C0A085791230}" srcOrd="1" destOrd="0" parTransId="{A1DD3FC0-A84A-43DB-A78D-D66177FC3661}" sibTransId="{B09F257B-2E42-470A-945D-B63A41E601C1}"/>
    <dgm:cxn modelId="{6C053A9E-394D-4507-9A3F-AF13AE16042D}" type="presParOf" srcId="{71D794A8-7A71-4FA2-A83D-1534B07D8042}" destId="{6992B7C3-E306-41D1-8571-B79A6574D13B}" srcOrd="0" destOrd="0" presId="urn:microsoft.com/office/officeart/2005/8/layout/chevron1"/>
    <dgm:cxn modelId="{EC699586-79B8-40A0-A53C-1B1E408F2BE0}" type="presParOf" srcId="{6992B7C3-E306-41D1-8571-B79A6574D13B}" destId="{9D077708-2260-4300-ABEC-E3EAC1599294}" srcOrd="0" destOrd="0" presId="urn:microsoft.com/office/officeart/2005/8/layout/chevron1"/>
    <dgm:cxn modelId="{813A749D-5397-46AE-A0BD-03109FCC3B53}" type="presParOf" srcId="{6992B7C3-E306-41D1-8571-B79A6574D13B}" destId="{8101D07C-377D-4D0E-885B-8CDC6C3EC668}" srcOrd="1" destOrd="0" presId="urn:microsoft.com/office/officeart/2005/8/layout/chevron1"/>
    <dgm:cxn modelId="{E432A7AF-BFA1-4ECC-92A4-90BCFF00C6C7}" type="presParOf" srcId="{71D794A8-7A71-4FA2-A83D-1534B07D8042}" destId="{5D244288-A3B3-47B3-A8BD-2B3EBB2ADB84}" srcOrd="1" destOrd="0" presId="urn:microsoft.com/office/officeart/2005/8/layout/chevron1"/>
    <dgm:cxn modelId="{49A6B955-322F-4F0A-B2FF-AAE5AEABE8A8}" type="presParOf" srcId="{71D794A8-7A71-4FA2-A83D-1534B07D8042}" destId="{F887D003-0175-4210-8151-2A3D9ACAD243}" srcOrd="2" destOrd="0" presId="urn:microsoft.com/office/officeart/2005/8/layout/chevron1"/>
    <dgm:cxn modelId="{BE173693-D1C0-46CB-B542-BAEEF65C6C34}" type="presParOf" srcId="{F887D003-0175-4210-8151-2A3D9ACAD243}" destId="{B633B112-53F6-4FB9-9F63-17B69678E5A4}" srcOrd="0" destOrd="0" presId="urn:microsoft.com/office/officeart/2005/8/layout/chevron1"/>
    <dgm:cxn modelId="{93218E21-4ADC-4F55-8726-01CBD7289057}" type="presParOf" srcId="{F887D003-0175-4210-8151-2A3D9ACAD243}" destId="{4B8FB48E-2F4D-4C07-A0CE-0E5C813831E7}" srcOrd="1" destOrd="0" presId="urn:microsoft.com/office/officeart/2005/8/layout/chevron1"/>
    <dgm:cxn modelId="{6962DDF2-6DFF-48C3-BC9D-1FB844E2C974}" type="presParOf" srcId="{71D794A8-7A71-4FA2-A83D-1534B07D8042}" destId="{E9EEF903-7BAD-4F0E-A46B-16C81DCAB696}" srcOrd="3" destOrd="0" presId="urn:microsoft.com/office/officeart/2005/8/layout/chevron1"/>
    <dgm:cxn modelId="{1B472C1A-64FA-40CA-9E86-8817DF932256}" type="presParOf" srcId="{71D794A8-7A71-4FA2-A83D-1534B07D8042}" destId="{ED64EF3D-CB25-4288-90AA-D6BE7E182B89}" srcOrd="4" destOrd="0" presId="urn:microsoft.com/office/officeart/2005/8/layout/chevron1"/>
    <dgm:cxn modelId="{2DCE016E-5AC4-4AC3-8958-F9B74FF65302}" type="presParOf" srcId="{ED64EF3D-CB25-4288-90AA-D6BE7E182B89}" destId="{5974897D-282E-4D71-A71C-9D788336F95E}" srcOrd="0" destOrd="0" presId="urn:microsoft.com/office/officeart/2005/8/layout/chevron1"/>
    <dgm:cxn modelId="{A987F548-041B-41E4-B531-D8D8F6819F7D}" type="presParOf" srcId="{ED64EF3D-CB25-4288-90AA-D6BE7E182B89}" destId="{3905823D-B5E5-4D86-97FD-24B3CF00F5A6}" srcOrd="1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77708-2260-4300-ABEC-E3EAC1599294}">
      <dsp:nvSpPr>
        <dsp:cNvPr id="0" name=""/>
        <dsp:cNvSpPr/>
      </dsp:nvSpPr>
      <dsp:spPr>
        <a:xfrm>
          <a:off x="2848" y="446609"/>
          <a:ext cx="2740520" cy="1096208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自動整合</a:t>
          </a:r>
          <a:r>
            <a:rPr lang="en-US" altLang="zh-TW" sz="14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(CI)</a:t>
          </a:r>
          <a:endParaRPr lang="zh-TW" altLang="en-US" sz="14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550952" y="446609"/>
        <a:ext cx="1644312" cy="1096208"/>
      </dsp:txXfrm>
    </dsp:sp>
    <dsp:sp modelId="{8101D07C-377D-4D0E-885B-8CDC6C3EC668}">
      <dsp:nvSpPr>
        <dsp:cNvPr id="0" name=""/>
        <dsp:cNvSpPr/>
      </dsp:nvSpPr>
      <dsp:spPr>
        <a:xfrm>
          <a:off x="2848" y="1679843"/>
          <a:ext cx="2192416" cy="127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開發</a:t>
          </a:r>
          <a:r>
            <a:rPr lang="en-US" altLang="zh-TW" sz="1400" kern="120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:</a:t>
          </a:r>
          <a:r>
            <a:rPr lang="zh-TW" altLang="en-US" sz="1400" kern="120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 </a:t>
          </a:r>
          <a:r>
            <a:rPr lang="en-US" altLang="zh-TW" sz="1400" kern="120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Subline</a:t>
          </a:r>
          <a:endParaRPr lang="zh-TW" altLang="en-US" sz="1400" kern="12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版控</a:t>
          </a:r>
          <a:r>
            <a:rPr lang="en-US" altLang="zh-TW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:</a:t>
          </a:r>
          <a:r>
            <a: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 </a:t>
          </a:r>
          <a:r>
            <a:rPr lang="en-US" altLang="zh-TW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GitLab</a:t>
          </a:r>
          <a:endParaRPr lang="zh-TW" altLang="en-US" sz="1400" kern="12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包版</a:t>
          </a:r>
          <a:r>
            <a:rPr lang="en-US" altLang="zh-TW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: Docker</a:t>
          </a:r>
          <a:endParaRPr lang="zh-TW" altLang="en-US" sz="1400" kern="12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掃描</a:t>
          </a:r>
          <a:r>
            <a:rPr lang="en-US" altLang="zh-TW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: Nessus or Fortify</a:t>
          </a:r>
          <a:endParaRPr lang="zh-TW" altLang="en-US" sz="1400" kern="12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sp:txBody>
      <dsp:txXfrm>
        <a:off x="2848" y="1679843"/>
        <a:ext cx="2192416" cy="1279687"/>
      </dsp:txXfrm>
    </dsp:sp>
    <dsp:sp modelId="{B633B112-53F6-4FB9-9F63-17B69678E5A4}">
      <dsp:nvSpPr>
        <dsp:cNvPr id="0" name=""/>
        <dsp:cNvSpPr/>
      </dsp:nvSpPr>
      <dsp:spPr>
        <a:xfrm>
          <a:off x="2527369" y="446609"/>
          <a:ext cx="2740520" cy="1096208"/>
        </a:xfrm>
        <a:prstGeom prst="chevron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測試自動化 </a:t>
          </a:r>
          <a:r>
            <a:rPr lang="en-US" altLang="zh-TW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(CD)</a:t>
          </a:r>
          <a:endParaRPr lang="zh-TW" altLang="en-US" sz="1400" kern="12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sp:txBody>
      <dsp:txXfrm>
        <a:off x="3075473" y="446609"/>
        <a:ext cx="1644312" cy="1096208"/>
      </dsp:txXfrm>
    </dsp:sp>
    <dsp:sp modelId="{4B8FB48E-2F4D-4C07-A0CE-0E5C813831E7}">
      <dsp:nvSpPr>
        <dsp:cNvPr id="0" name=""/>
        <dsp:cNvSpPr/>
      </dsp:nvSpPr>
      <dsp:spPr>
        <a:xfrm>
          <a:off x="2527369" y="1679843"/>
          <a:ext cx="2192416" cy="127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Python</a:t>
          </a:r>
          <a:endParaRPr lang="zh-TW" altLang="en-US" sz="1400" kern="12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Selenium</a:t>
          </a:r>
          <a:endParaRPr lang="zh-TW" altLang="en-US" sz="1400" kern="12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Drome (</a:t>
          </a:r>
          <a:r>
            <a: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暫定</a:t>
          </a:r>
          <a:r>
            <a:rPr lang="en-US" altLang="zh-TW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)</a:t>
          </a:r>
          <a:endParaRPr lang="zh-TW" altLang="en-US" sz="1400" kern="12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sp:txBody>
      <dsp:txXfrm>
        <a:off x="2527369" y="1679843"/>
        <a:ext cx="2192416" cy="1279687"/>
      </dsp:txXfrm>
    </dsp:sp>
    <dsp:sp modelId="{5974897D-282E-4D71-A71C-9D788336F95E}">
      <dsp:nvSpPr>
        <dsp:cNvPr id="0" name=""/>
        <dsp:cNvSpPr/>
      </dsp:nvSpPr>
      <dsp:spPr>
        <a:xfrm>
          <a:off x="5051889" y="446609"/>
          <a:ext cx="2740520" cy="1096208"/>
        </a:xfrm>
        <a:prstGeom prst="chevron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部屬自動化</a:t>
          </a:r>
          <a:r>
            <a:rPr lang="en-US" altLang="zh-TW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(CD)</a:t>
          </a:r>
          <a:endParaRPr lang="zh-TW" altLang="en-US" sz="1400" kern="12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sp:txBody>
      <dsp:txXfrm>
        <a:off x="5599993" y="446609"/>
        <a:ext cx="1644312" cy="1096208"/>
      </dsp:txXfrm>
    </dsp:sp>
    <dsp:sp modelId="{3905823D-B5E5-4D86-97FD-24B3CF00F5A6}">
      <dsp:nvSpPr>
        <dsp:cNvPr id="0" name=""/>
        <dsp:cNvSpPr/>
      </dsp:nvSpPr>
      <dsp:spPr>
        <a:xfrm>
          <a:off x="5051889" y="1679843"/>
          <a:ext cx="2192416" cy="127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Kubernetes </a:t>
          </a:r>
          <a:endParaRPr lang="zh-TW" altLang="en-US" sz="1400" kern="12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sp:txBody>
      <dsp:txXfrm>
        <a:off x="5051889" y="1679843"/>
        <a:ext cx="2192416" cy="1279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A699F58-AB9E-43B6-BBFE-C60BBC77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887" y="6356455"/>
            <a:ext cx="2743524" cy="3645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7D5D13C1-16A5-450A-BE29-B34679D1B200}" type="datetimeFigureOut">
              <a:rPr lang="zh-TW" altLang="en-US" smtClean="0"/>
              <a:pPr/>
              <a:t>2021/3/17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958F64-6AB6-4F1E-AEAC-DD49703D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908" y="6357343"/>
            <a:ext cx="3860185" cy="362892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E57126-3978-4174-B7AC-4D1C87BC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8330" y="6357343"/>
            <a:ext cx="2845583" cy="362892"/>
          </a:xfrm>
          <a:prstGeom prst="rect">
            <a:avLst/>
          </a:prstGeom>
        </p:spPr>
        <p:txBody>
          <a:bodyPr/>
          <a:lstStyle/>
          <a:p>
            <a:fld id="{08EF34C9-B7AB-4109-AE36-202FADBC3B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24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46B37C-1233-4A9A-9033-2706A0BE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8089" y="6357343"/>
            <a:ext cx="2845583" cy="362892"/>
          </a:xfrm>
          <a:prstGeom prst="rect">
            <a:avLst/>
          </a:prstGeom>
        </p:spPr>
        <p:txBody>
          <a:bodyPr/>
          <a:lstStyle/>
          <a:p>
            <a:fld id="{7D5D13C1-16A5-450A-BE29-B34679D1B200}" type="datetimeFigureOut">
              <a:rPr lang="zh-TW" altLang="en-US" smtClean="0"/>
              <a:pPr/>
              <a:t>2021/3/17</a:t>
            </a:fld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9670EC-3161-4FD3-8EDB-3A0FDCEC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908" y="6357343"/>
            <a:ext cx="3860185" cy="362892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6DF562A-B21B-4D09-95A4-8299AC38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8330" y="6357343"/>
            <a:ext cx="2845583" cy="362892"/>
          </a:xfrm>
          <a:prstGeom prst="rect">
            <a:avLst/>
          </a:prstGeom>
        </p:spPr>
        <p:txBody>
          <a:bodyPr/>
          <a:lstStyle/>
          <a:p>
            <a:fld id="{08EF34C9-B7AB-4109-AE36-202FADBC3B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E1963BE8-B170-4247-99D7-3DB690814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38" y="524893"/>
            <a:ext cx="10929724" cy="1048631"/>
          </a:xfrm>
          <a:prstGeom prst="rect">
            <a:avLst/>
          </a:prstGeom>
        </p:spPr>
        <p:txBody>
          <a:bodyPr anchor="ctr"/>
          <a:lstStyle>
            <a:lvl1pPr>
              <a:defRPr sz="448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8" name="內容版面配置區 3">
            <a:extLst>
              <a:ext uri="{FF2B5EF4-FFF2-40B4-BE49-F238E27FC236}">
                <a16:creationId xmlns:a16="http://schemas.microsoft.com/office/drawing/2014/main" id="{6DBADF1E-4AA4-4065-9F5C-E59364AB4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38" y="1677430"/>
            <a:ext cx="5380787" cy="4575121"/>
          </a:xfrm>
          <a:prstGeom prst="rect">
            <a:avLst/>
          </a:prstGeom>
        </p:spPr>
        <p:txBody>
          <a:bodyPr/>
          <a:lstStyle>
            <a:lvl2pPr>
              <a:defRPr sz="2017"/>
            </a:lvl2pPr>
            <a:lvl3pPr>
              <a:defRPr sz="1792"/>
            </a:lvl3pPr>
            <a:lvl4pPr>
              <a:defRPr sz="1568"/>
            </a:lvl4pPr>
            <a:lvl5pPr>
              <a:defRPr sz="1344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0" name="內容版面配置區 5">
            <a:extLst>
              <a:ext uri="{FF2B5EF4-FFF2-40B4-BE49-F238E27FC236}">
                <a16:creationId xmlns:a16="http://schemas.microsoft.com/office/drawing/2014/main" id="{14B0B6CD-EA78-4FBE-A0F7-2CE8FE63C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084" y="1677430"/>
            <a:ext cx="5380787" cy="4575121"/>
          </a:xfrm>
          <a:prstGeom prst="rect">
            <a:avLst/>
          </a:prstGeom>
        </p:spPr>
        <p:txBody>
          <a:bodyPr/>
          <a:lstStyle>
            <a:lvl2pPr>
              <a:defRPr sz="2017"/>
            </a:lvl2pPr>
            <a:lvl3pPr>
              <a:defRPr sz="1792"/>
            </a:lvl3pPr>
            <a:lvl4pPr>
              <a:defRPr sz="1568"/>
            </a:lvl4pPr>
            <a:lvl5pPr>
              <a:defRPr sz="1344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057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21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ctr" defTabSz="1884777" rtl="0" eaLnBrk="1" latinLnBrk="0" hangingPunct="1">
        <a:spcBef>
          <a:spcPct val="0"/>
        </a:spcBef>
        <a:buNone/>
        <a:defRPr sz="90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6792" indent="-706792" algn="l" defTabSz="1884777" rtl="0" eaLnBrk="1" latinLnBrk="0" hangingPunct="1">
        <a:spcBef>
          <a:spcPct val="20000"/>
        </a:spcBef>
        <a:buFont typeface="Arial" pitchFamily="34" charset="0"/>
        <a:buChar char="•"/>
        <a:defRPr sz="6610" kern="1200">
          <a:solidFill>
            <a:schemeClr val="tx1"/>
          </a:solidFill>
          <a:latin typeface="+mn-lt"/>
          <a:ea typeface="+mn-ea"/>
          <a:cs typeface="+mn-cs"/>
        </a:defRPr>
      </a:lvl1pPr>
      <a:lvl2pPr marL="1531382" indent="-588993" algn="l" defTabSz="1884777" rtl="0" eaLnBrk="1" latinLnBrk="0" hangingPunct="1">
        <a:spcBef>
          <a:spcPct val="20000"/>
        </a:spcBef>
        <a:buFont typeface="Arial" pitchFamily="34" charset="0"/>
        <a:buChar char="–"/>
        <a:defRPr sz="5826" kern="1200">
          <a:solidFill>
            <a:schemeClr val="tx1"/>
          </a:solidFill>
          <a:latin typeface="+mn-lt"/>
          <a:ea typeface="+mn-ea"/>
          <a:cs typeface="+mn-cs"/>
        </a:defRPr>
      </a:lvl2pPr>
      <a:lvl3pPr marL="2355971" indent="-471195" algn="l" defTabSz="1884777" rtl="0" eaLnBrk="1" latinLnBrk="0" hangingPunct="1">
        <a:spcBef>
          <a:spcPct val="20000"/>
        </a:spcBef>
        <a:buFont typeface="Arial" pitchFamily="34" charset="0"/>
        <a:buChar char="•"/>
        <a:defRPr sz="5041" kern="1200">
          <a:solidFill>
            <a:schemeClr val="tx1"/>
          </a:solidFill>
          <a:latin typeface="+mn-lt"/>
          <a:ea typeface="+mn-ea"/>
          <a:cs typeface="+mn-cs"/>
        </a:defRPr>
      </a:lvl3pPr>
      <a:lvl4pPr marL="3298359" indent="-471195" algn="l" defTabSz="1884777" rtl="0" eaLnBrk="1" latinLnBrk="0" hangingPunct="1">
        <a:spcBef>
          <a:spcPct val="20000"/>
        </a:spcBef>
        <a:buFont typeface="Arial" pitchFamily="34" charset="0"/>
        <a:buChar char="–"/>
        <a:defRPr sz="4145" kern="1200">
          <a:solidFill>
            <a:schemeClr val="tx1"/>
          </a:solidFill>
          <a:latin typeface="+mn-lt"/>
          <a:ea typeface="+mn-ea"/>
          <a:cs typeface="+mn-cs"/>
        </a:defRPr>
      </a:lvl4pPr>
      <a:lvl5pPr marL="4240749" indent="-471195" algn="l" defTabSz="1884777" rtl="0" eaLnBrk="1" latinLnBrk="0" hangingPunct="1">
        <a:spcBef>
          <a:spcPct val="20000"/>
        </a:spcBef>
        <a:buFont typeface="Arial" pitchFamily="34" charset="0"/>
        <a:buChar char="»"/>
        <a:defRPr sz="4145" kern="1200">
          <a:solidFill>
            <a:schemeClr val="tx1"/>
          </a:solidFill>
          <a:latin typeface="+mn-lt"/>
          <a:ea typeface="+mn-ea"/>
          <a:cs typeface="+mn-cs"/>
        </a:defRPr>
      </a:lvl5pPr>
      <a:lvl6pPr marL="5183136" indent="-471195" algn="l" defTabSz="1884777" rtl="0" eaLnBrk="1" latinLnBrk="0" hangingPunct="1">
        <a:spcBef>
          <a:spcPct val="20000"/>
        </a:spcBef>
        <a:buFont typeface="Arial" pitchFamily="34" charset="0"/>
        <a:buChar char="•"/>
        <a:defRPr sz="4145" kern="1200">
          <a:solidFill>
            <a:schemeClr val="tx1"/>
          </a:solidFill>
          <a:latin typeface="+mn-lt"/>
          <a:ea typeface="+mn-ea"/>
          <a:cs typeface="+mn-cs"/>
        </a:defRPr>
      </a:lvl6pPr>
      <a:lvl7pPr marL="6125524" indent="-471195" algn="l" defTabSz="1884777" rtl="0" eaLnBrk="1" latinLnBrk="0" hangingPunct="1">
        <a:spcBef>
          <a:spcPct val="20000"/>
        </a:spcBef>
        <a:buFont typeface="Arial" pitchFamily="34" charset="0"/>
        <a:buChar char="•"/>
        <a:defRPr sz="4145" kern="1200">
          <a:solidFill>
            <a:schemeClr val="tx1"/>
          </a:solidFill>
          <a:latin typeface="+mn-lt"/>
          <a:ea typeface="+mn-ea"/>
          <a:cs typeface="+mn-cs"/>
        </a:defRPr>
      </a:lvl7pPr>
      <a:lvl8pPr marL="7067913" indent="-471195" algn="l" defTabSz="1884777" rtl="0" eaLnBrk="1" latinLnBrk="0" hangingPunct="1">
        <a:spcBef>
          <a:spcPct val="20000"/>
        </a:spcBef>
        <a:buFont typeface="Arial" pitchFamily="34" charset="0"/>
        <a:buChar char="•"/>
        <a:defRPr sz="4145" kern="1200">
          <a:solidFill>
            <a:schemeClr val="tx1"/>
          </a:solidFill>
          <a:latin typeface="+mn-lt"/>
          <a:ea typeface="+mn-ea"/>
          <a:cs typeface="+mn-cs"/>
        </a:defRPr>
      </a:lvl8pPr>
      <a:lvl9pPr marL="8010302" indent="-471195" algn="l" defTabSz="1884777" rtl="0" eaLnBrk="1" latinLnBrk="0" hangingPunct="1">
        <a:spcBef>
          <a:spcPct val="20000"/>
        </a:spcBef>
        <a:buFont typeface="Arial" pitchFamily="34" charset="0"/>
        <a:buChar char="•"/>
        <a:defRPr sz="41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884777" rtl="0" eaLnBrk="1" latinLnBrk="0" hangingPunct="1">
        <a:defRPr sz="3697" kern="1200">
          <a:solidFill>
            <a:schemeClr val="tx1"/>
          </a:solidFill>
          <a:latin typeface="+mn-lt"/>
          <a:ea typeface="+mn-ea"/>
          <a:cs typeface="+mn-cs"/>
        </a:defRPr>
      </a:lvl1pPr>
      <a:lvl2pPr marL="942389" algn="l" defTabSz="1884777" rtl="0" eaLnBrk="1" latinLnBrk="0" hangingPunct="1">
        <a:defRPr sz="3697" kern="1200">
          <a:solidFill>
            <a:schemeClr val="tx1"/>
          </a:solidFill>
          <a:latin typeface="+mn-lt"/>
          <a:ea typeface="+mn-ea"/>
          <a:cs typeface="+mn-cs"/>
        </a:defRPr>
      </a:lvl2pPr>
      <a:lvl3pPr marL="1884777" algn="l" defTabSz="1884777" rtl="0" eaLnBrk="1" latinLnBrk="0" hangingPunct="1">
        <a:defRPr sz="3697" kern="1200">
          <a:solidFill>
            <a:schemeClr val="tx1"/>
          </a:solidFill>
          <a:latin typeface="+mn-lt"/>
          <a:ea typeface="+mn-ea"/>
          <a:cs typeface="+mn-cs"/>
        </a:defRPr>
      </a:lvl3pPr>
      <a:lvl4pPr marL="2827166" algn="l" defTabSz="1884777" rtl="0" eaLnBrk="1" latinLnBrk="0" hangingPunct="1">
        <a:defRPr sz="3697" kern="1200">
          <a:solidFill>
            <a:schemeClr val="tx1"/>
          </a:solidFill>
          <a:latin typeface="+mn-lt"/>
          <a:ea typeface="+mn-ea"/>
          <a:cs typeface="+mn-cs"/>
        </a:defRPr>
      </a:lvl4pPr>
      <a:lvl5pPr marL="3769554" algn="l" defTabSz="1884777" rtl="0" eaLnBrk="1" latinLnBrk="0" hangingPunct="1">
        <a:defRPr sz="3697" kern="1200">
          <a:solidFill>
            <a:schemeClr val="tx1"/>
          </a:solidFill>
          <a:latin typeface="+mn-lt"/>
          <a:ea typeface="+mn-ea"/>
          <a:cs typeface="+mn-cs"/>
        </a:defRPr>
      </a:lvl5pPr>
      <a:lvl6pPr marL="4711941" algn="l" defTabSz="1884777" rtl="0" eaLnBrk="1" latinLnBrk="0" hangingPunct="1">
        <a:defRPr sz="3697" kern="1200">
          <a:solidFill>
            <a:schemeClr val="tx1"/>
          </a:solidFill>
          <a:latin typeface="+mn-lt"/>
          <a:ea typeface="+mn-ea"/>
          <a:cs typeface="+mn-cs"/>
        </a:defRPr>
      </a:lvl6pPr>
      <a:lvl7pPr marL="5654330" algn="l" defTabSz="1884777" rtl="0" eaLnBrk="1" latinLnBrk="0" hangingPunct="1">
        <a:defRPr sz="3697" kern="1200">
          <a:solidFill>
            <a:schemeClr val="tx1"/>
          </a:solidFill>
          <a:latin typeface="+mn-lt"/>
          <a:ea typeface="+mn-ea"/>
          <a:cs typeface="+mn-cs"/>
        </a:defRPr>
      </a:lvl7pPr>
      <a:lvl8pPr marL="6596719" algn="l" defTabSz="1884777" rtl="0" eaLnBrk="1" latinLnBrk="0" hangingPunct="1">
        <a:defRPr sz="3697" kern="1200">
          <a:solidFill>
            <a:schemeClr val="tx1"/>
          </a:solidFill>
          <a:latin typeface="+mn-lt"/>
          <a:ea typeface="+mn-ea"/>
          <a:cs typeface="+mn-cs"/>
        </a:defRPr>
      </a:lvl8pPr>
      <a:lvl9pPr marL="7539107" algn="l" defTabSz="1884777" rtl="0" eaLnBrk="1" latinLnBrk="0" hangingPunct="1">
        <a:defRPr sz="3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microsoft.com/office/2007/relationships/hdphoto" Target="../media/hdphoto6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microsoft.com/office/2007/relationships/hdphoto" Target="../media/hdphoto7.wdp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AAB46F-3AB0-4699-9878-DFCE152FDB5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73878" y="1430748"/>
            <a:ext cx="8585968" cy="14700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zh-TW" altLang="en-US" dirty="0"/>
              <a:t>微服務和</a:t>
            </a:r>
            <a:r>
              <a:rPr lang="en-US" altLang="zh-TW" dirty="0"/>
              <a:t>CICD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72716F-E0A8-4D3F-9625-6C28597397C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42137" y="3086100"/>
            <a:ext cx="6917709" cy="6858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altLang="zh-TW" sz="5400" dirty="0"/>
              <a:t>Last updated: 3/11/2021</a:t>
            </a:r>
          </a:p>
        </p:txBody>
      </p:sp>
    </p:spTree>
    <p:extLst>
      <p:ext uri="{BB962C8B-B14F-4D97-AF65-F5344CB8AC3E}">
        <p14:creationId xmlns:p14="http://schemas.microsoft.com/office/powerpoint/2010/main" val="1135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D6D2891-293B-473D-9721-EA11903363E0}"/>
              </a:ext>
            </a:extLst>
          </p:cNvPr>
          <p:cNvSpPr/>
          <p:nvPr/>
        </p:nvSpPr>
        <p:spPr>
          <a:xfrm>
            <a:off x="3447075" y="189950"/>
            <a:ext cx="5129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n w="22225">
                  <a:noFill/>
                  <a:prstDash val="solid"/>
                </a:ln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微服務 優缺點 </a:t>
            </a:r>
            <a:endParaRPr lang="zh-TW" altLang="en-US" sz="4800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06F36895-5D9B-4007-B656-480154AEB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28" y="1261928"/>
            <a:ext cx="11170728" cy="5052098"/>
          </a:xfrm>
        </p:spPr>
        <p:txBody>
          <a:bodyPr numCol="1"/>
          <a:lstStyle/>
          <a:p>
            <a:pPr marL="0" indent="0">
              <a:buNone/>
            </a:pPr>
            <a:r>
              <a:rPr lang="zh-TW" altLang="zh-TW" sz="3200" dirty="0"/>
              <a:t>優點</a:t>
            </a:r>
            <a:r>
              <a:rPr lang="en-US" altLang="zh-TW" sz="3200" dirty="0"/>
              <a:t>:</a:t>
            </a:r>
            <a:endParaRPr lang="zh-TW" altLang="zh-TW" sz="3200" dirty="0"/>
          </a:p>
          <a:p>
            <a:pPr marL="969401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1776" dirty="0"/>
              <a:t>減少程式複雜度，將每個服務依照各自業務需求獨立出來，以</a:t>
            </a:r>
            <a:r>
              <a:rPr lang="en-US" altLang="zh-TW" sz="1776" dirty="0"/>
              <a:t> Rest API </a:t>
            </a:r>
            <a:r>
              <a:rPr lang="zh-TW" altLang="zh-TW" sz="1776" dirty="0"/>
              <a:t>互相構通。</a:t>
            </a:r>
            <a:r>
              <a:rPr lang="en-US" altLang="zh-TW" sz="1776" dirty="0"/>
              <a:t>Microservices </a:t>
            </a:r>
            <a:r>
              <a:rPr lang="zh-TW" altLang="zh-TW" sz="1776" dirty="0"/>
              <a:t>概念的導入，改善了我們過去所面臨到的問題</a:t>
            </a:r>
          </a:p>
          <a:p>
            <a:pPr marL="969401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1776" dirty="0"/>
              <a:t>將龐大的專案拆成幾個不同面向的小專案，當代碼夠小、容易理解、開發效率能被提高</a:t>
            </a:r>
          </a:p>
          <a:p>
            <a:pPr marL="969401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1776" dirty="0"/>
              <a:t>各個服務之間也可獨立部署，不因一個服務癱瘓而癱瘓整個系統</a:t>
            </a:r>
          </a:p>
          <a:p>
            <a:pPr marL="969401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1776" dirty="0"/>
              <a:t>各團隊可以依照自己的需求使用適合自己的語言、資料庫開發</a:t>
            </a:r>
          </a:p>
          <a:p>
            <a:pPr marL="969401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1776" dirty="0"/>
              <a:t>每個服務也可以依照自己的需求，選擇在不同機器上部署</a:t>
            </a:r>
            <a:endParaRPr lang="zh-TW" altLang="en-US" sz="1776" dirty="0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7C7A430-318A-4A53-9B6B-B91398062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28" y="4563246"/>
            <a:ext cx="10744008" cy="4331527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3200" dirty="0"/>
              <a:t>缺點</a:t>
            </a:r>
            <a:r>
              <a:rPr lang="en-US" altLang="zh-TW" sz="3200" dirty="0"/>
              <a:t>:</a:t>
            </a:r>
            <a:endParaRPr lang="zh-TW" altLang="zh-TW" sz="3200" dirty="0"/>
          </a:p>
          <a:p>
            <a:pPr marL="969401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1776" dirty="0"/>
              <a:t>當系統中的微服務越來越多時，管理上也會面臨到很大的挑戰。</a:t>
            </a:r>
            <a:endParaRPr lang="en-US" altLang="zh-TW" sz="1776" dirty="0"/>
          </a:p>
          <a:p>
            <a:pPr marL="512201" lvl="1" indent="0">
              <a:lnSpc>
                <a:spcPct val="150000"/>
              </a:lnSpc>
              <a:buNone/>
            </a:pPr>
            <a:r>
              <a:rPr lang="zh-TW" altLang="en-US" sz="1776" dirty="0"/>
              <a:t>      </a:t>
            </a:r>
            <a:r>
              <a:rPr lang="en-US" altLang="zh-TW" sz="1776" dirty="0"/>
              <a:t>&gt;&gt;&gt;</a:t>
            </a:r>
            <a:r>
              <a:rPr lang="en-US" altLang="zh-TW" sz="1776" dirty="0" err="1"/>
              <a:t>Kubenetes</a:t>
            </a:r>
            <a:r>
              <a:rPr lang="en-US" altLang="zh-TW" sz="1776" dirty="0"/>
              <a:t> </a:t>
            </a:r>
            <a:r>
              <a:rPr lang="zh-TW" altLang="en-US" sz="1776" dirty="0"/>
              <a:t>可以</a:t>
            </a:r>
            <a:r>
              <a:rPr lang="zh-TW" altLang="zh-TW" sz="1776" dirty="0"/>
              <a:t>讓管理這些微服務程式更加方便。</a:t>
            </a:r>
          </a:p>
        </p:txBody>
      </p:sp>
    </p:spTree>
    <p:extLst>
      <p:ext uri="{BB962C8B-B14F-4D97-AF65-F5344CB8AC3E}">
        <p14:creationId xmlns:p14="http://schemas.microsoft.com/office/powerpoint/2010/main" val="307158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AAD7C18-F44B-4BFC-B207-CDA54ECE6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77" y="923575"/>
            <a:ext cx="10183646" cy="501084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4C4F25F-BA8D-4DB4-95FE-ACF754CDF181}"/>
              </a:ext>
            </a:extLst>
          </p:cNvPr>
          <p:cNvSpPr/>
          <p:nvPr/>
        </p:nvSpPr>
        <p:spPr>
          <a:xfrm>
            <a:off x="3341200" y="183634"/>
            <a:ext cx="5129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n w="22225">
                  <a:noFill/>
                  <a:prstDash val="solid"/>
                </a:ln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CICD</a:t>
            </a:r>
            <a:r>
              <a:rPr lang="zh-TW" altLang="en-US" sz="4800" b="1" dirty="0">
                <a:ln w="22225">
                  <a:noFill/>
                  <a:prstDash val="solid"/>
                </a:ln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優缺點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55581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27696A9-EE2B-41FC-B32A-D1FFF6045DA3}"/>
              </a:ext>
            </a:extLst>
          </p:cNvPr>
          <p:cNvSpPr/>
          <p:nvPr/>
        </p:nvSpPr>
        <p:spPr>
          <a:xfrm>
            <a:off x="1023096" y="950100"/>
            <a:ext cx="74382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22225">
                  <a:noFill/>
                  <a:prstDash val="solid"/>
                </a:ln>
                <a:solidFill>
                  <a:srgbClr val="00206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微服務的</a:t>
            </a:r>
            <a:r>
              <a:rPr lang="en-US" altLang="zh-TW" sz="5400" b="1" cap="none" spc="0" dirty="0">
                <a:ln w="22225">
                  <a:noFill/>
                  <a:prstDash val="solid"/>
                </a:ln>
                <a:solidFill>
                  <a:srgbClr val="00206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CICD</a:t>
            </a:r>
            <a:r>
              <a:rPr lang="zh-TW" altLang="en-US" sz="5400" b="1" cap="none" spc="0" dirty="0">
                <a:ln w="22225">
                  <a:noFill/>
                  <a:prstDash val="solid"/>
                </a:ln>
                <a:solidFill>
                  <a:srgbClr val="00206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系統流程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9F0CB4A-C276-4D0D-AF55-1F80368C7A47}"/>
              </a:ext>
            </a:extLst>
          </p:cNvPr>
          <p:cNvGrpSpPr/>
          <p:nvPr/>
        </p:nvGrpSpPr>
        <p:grpSpPr>
          <a:xfrm>
            <a:off x="-1039998" y="-1459585"/>
            <a:ext cx="14487127" cy="7816917"/>
            <a:chOff x="-1039998" y="-1459585"/>
            <a:chExt cx="14487127" cy="7816917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BD4D936C-E459-43C1-BDEE-285B76B270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481" b="62315" l="9588" r="89778">
                          <a14:foregroundMark x1="34945" y1="61852" x2="45166" y2="62407"/>
                          <a14:foregroundMark x1="45166" y1="62407" x2="50713" y2="62037"/>
                          <a14:foregroundMark x1="89778" y1="25000" x2="87639" y2="29167"/>
                          <a14:backgroundMark x1="8637" y1="56667" x2="8637" y2="56667"/>
                          <a14:backgroundMark x1="12758" y1="62315" x2="12758" y2="623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26" b="33834"/>
            <a:stretch/>
          </p:blipFill>
          <p:spPr>
            <a:xfrm>
              <a:off x="-1039998" y="-1459585"/>
              <a:ext cx="14487127" cy="781691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graphicFrame>
          <p:nvGraphicFramePr>
            <p:cNvPr id="4" name="資料庫圖表 3">
              <a:extLst>
                <a:ext uri="{FF2B5EF4-FFF2-40B4-BE49-F238E27FC236}">
                  <a16:creationId xmlns:a16="http://schemas.microsoft.com/office/drawing/2014/main" id="{F8313727-BE22-4412-BA95-121B3F4FA23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12978820"/>
                </p:ext>
              </p:extLst>
            </p:nvPr>
          </p:nvGraphicFramePr>
          <p:xfrm>
            <a:off x="2380007" y="1939749"/>
            <a:ext cx="7795259" cy="34061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0550784E-F25A-4824-86F4-930FEC69F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329" y="4720732"/>
              <a:ext cx="1463783" cy="12503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7407B401-41A0-4830-9D73-2AC0708728AC}"/>
              </a:ext>
            </a:extLst>
          </p:cNvPr>
          <p:cNvGrpSpPr/>
          <p:nvPr/>
        </p:nvGrpSpPr>
        <p:grpSpPr>
          <a:xfrm>
            <a:off x="171102" y="4561054"/>
            <a:ext cx="1101130" cy="1553259"/>
            <a:chOff x="4359563" y="1570188"/>
            <a:chExt cx="1101130" cy="155325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31DBB663-08CE-43E4-9BA6-5464CBF41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9563" y="1570188"/>
              <a:ext cx="1101130" cy="110113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0B389DCF-FA74-4638-986B-D6AA5789EF7F}"/>
                </a:ext>
              </a:extLst>
            </p:cNvPr>
            <p:cNvSpPr txBox="1"/>
            <p:nvPr/>
          </p:nvSpPr>
          <p:spPr>
            <a:xfrm>
              <a:off x="4511723" y="2754115"/>
              <a:ext cx="828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S002</a:t>
              </a:r>
              <a:endParaRPr lang="zh-TW" altLang="en-US" dirty="0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C12369B0-AB33-4E0A-80CA-FE3D2A1EA2DD}"/>
              </a:ext>
            </a:extLst>
          </p:cNvPr>
          <p:cNvGrpSpPr/>
          <p:nvPr/>
        </p:nvGrpSpPr>
        <p:grpSpPr>
          <a:xfrm>
            <a:off x="155144" y="2562121"/>
            <a:ext cx="1101130" cy="1553259"/>
            <a:chOff x="4359563" y="1570188"/>
            <a:chExt cx="1101130" cy="1553259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84D90596-C1B7-40BF-AAF1-0A8A41630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9563" y="1570188"/>
              <a:ext cx="1101130" cy="1101130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3764439-0D0E-4E24-B563-09C4675CBB1F}"/>
                </a:ext>
              </a:extLst>
            </p:cNvPr>
            <p:cNvSpPr txBox="1"/>
            <p:nvPr/>
          </p:nvSpPr>
          <p:spPr>
            <a:xfrm>
              <a:off x="4511723" y="2754115"/>
              <a:ext cx="828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S001</a:t>
              </a:r>
              <a:endParaRPr lang="zh-TW" altLang="en-US" dirty="0"/>
            </a:p>
          </p:txBody>
        </p:sp>
      </p:grp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8DE51ED-DDA5-4436-B49A-59EA96369053}"/>
              </a:ext>
            </a:extLst>
          </p:cNvPr>
          <p:cNvCxnSpPr>
            <a:cxnSpLocks/>
          </p:cNvCxnSpPr>
          <p:nvPr/>
        </p:nvCxnSpPr>
        <p:spPr>
          <a:xfrm flipH="1">
            <a:off x="782119" y="3287730"/>
            <a:ext cx="122801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8A0D84C1-EC83-4B62-9183-0157448C8B2A}"/>
              </a:ext>
            </a:extLst>
          </p:cNvPr>
          <p:cNvCxnSpPr>
            <a:cxnSpLocks/>
          </p:cNvCxnSpPr>
          <p:nvPr/>
        </p:nvCxnSpPr>
        <p:spPr>
          <a:xfrm flipH="1">
            <a:off x="945222" y="4610261"/>
            <a:ext cx="1228018" cy="650108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70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C4444B30-5ECE-4ED7-B0D8-EECFC75B7A68}"/>
              </a:ext>
            </a:extLst>
          </p:cNvPr>
          <p:cNvGrpSpPr/>
          <p:nvPr/>
        </p:nvGrpSpPr>
        <p:grpSpPr>
          <a:xfrm>
            <a:off x="510077" y="183626"/>
            <a:ext cx="11936847" cy="6667277"/>
            <a:chOff x="116608" y="190723"/>
            <a:chExt cx="11936847" cy="6667277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8C8E0AE3-126C-4CDB-8D8C-1BD517199F45}"/>
                </a:ext>
              </a:extLst>
            </p:cNvPr>
            <p:cNvGrpSpPr/>
            <p:nvPr/>
          </p:nvGrpSpPr>
          <p:grpSpPr>
            <a:xfrm>
              <a:off x="2503054" y="190723"/>
              <a:ext cx="7185891" cy="6667277"/>
              <a:chOff x="3584663" y="95361"/>
              <a:chExt cx="7185891" cy="6667277"/>
            </a:xfrm>
          </p:grpSpPr>
          <p:grpSp>
            <p:nvGrpSpPr>
              <p:cNvPr id="22" name="群組 21">
                <a:extLst>
                  <a:ext uri="{FF2B5EF4-FFF2-40B4-BE49-F238E27FC236}">
                    <a16:creationId xmlns:a16="http://schemas.microsoft.com/office/drawing/2014/main" id="{F8C7809B-834B-4749-8E9B-EA255B1C0D40}"/>
                  </a:ext>
                </a:extLst>
              </p:cNvPr>
              <p:cNvGrpSpPr/>
              <p:nvPr/>
            </p:nvGrpSpPr>
            <p:grpSpPr>
              <a:xfrm>
                <a:off x="3584663" y="95361"/>
                <a:ext cx="7185891" cy="6664036"/>
                <a:chOff x="3566190" y="193964"/>
                <a:chExt cx="7185891" cy="6294584"/>
              </a:xfrm>
            </p:grpSpPr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EBCC8751-BFE3-4BC4-BA56-3D72D3C53177}"/>
                    </a:ext>
                  </a:extLst>
                </p:cNvPr>
                <p:cNvSpPr/>
                <p:nvPr/>
              </p:nvSpPr>
              <p:spPr>
                <a:xfrm>
                  <a:off x="3566190" y="193964"/>
                  <a:ext cx="7185891" cy="62068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973E1181-4182-4E6E-BDB6-16CA33234797}"/>
                    </a:ext>
                  </a:extLst>
                </p:cNvPr>
                <p:cNvSpPr/>
                <p:nvPr/>
              </p:nvSpPr>
              <p:spPr>
                <a:xfrm>
                  <a:off x="3700322" y="387210"/>
                  <a:ext cx="6875314" cy="545129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3629C40A-5CD1-4026-A0F5-93CB42D02C94}"/>
                    </a:ext>
                  </a:extLst>
                </p:cNvPr>
                <p:cNvSpPr txBox="1"/>
                <p:nvPr/>
              </p:nvSpPr>
              <p:spPr>
                <a:xfrm>
                  <a:off x="3723983" y="5305709"/>
                  <a:ext cx="1676400" cy="5523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3200" dirty="0">
                      <a:solidFill>
                        <a:schemeClr val="bg1"/>
                      </a:solidFill>
                    </a:rPr>
                    <a:t>Ubuntu</a:t>
                  </a:r>
                  <a:endParaRPr lang="zh-TW" altLang="en-US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B0BFE398-3CB9-4B05-8396-9BF341A2CEE5}"/>
                    </a:ext>
                  </a:extLst>
                </p:cNvPr>
                <p:cNvSpPr/>
                <p:nvPr/>
              </p:nvSpPr>
              <p:spPr>
                <a:xfrm>
                  <a:off x="3594552" y="5903773"/>
                  <a:ext cx="177067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3200" dirty="0"/>
                    <a:t>container</a:t>
                  </a:r>
                  <a:endParaRPr lang="zh-TW" altLang="en-US" sz="3200" dirty="0"/>
                </a:p>
              </p:txBody>
            </p:sp>
            <p:pic>
              <p:nvPicPr>
                <p:cNvPr id="1026" name="Picture 2" descr="Kubernetes(K8S)介紹- 技術分享/知識探索/新入口整合技術研究| 景佳科技FansySoft">
                  <a:extLst>
                    <a:ext uri="{FF2B5EF4-FFF2-40B4-BE49-F238E27FC236}">
                      <a16:creationId xmlns:a16="http://schemas.microsoft.com/office/drawing/2014/main" id="{09C9AE54-B8B5-4115-A253-BED25368ED4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15314" y="4337211"/>
                  <a:ext cx="1908909" cy="14475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1" name="群組 20">
                  <a:extLst>
                    <a:ext uri="{FF2B5EF4-FFF2-40B4-BE49-F238E27FC236}">
                      <a16:creationId xmlns:a16="http://schemas.microsoft.com/office/drawing/2014/main" id="{697FF07B-0C08-4FA9-B552-AAFAAD205487}"/>
                    </a:ext>
                  </a:extLst>
                </p:cNvPr>
                <p:cNvGrpSpPr/>
                <p:nvPr/>
              </p:nvGrpSpPr>
              <p:grpSpPr>
                <a:xfrm>
                  <a:off x="3916329" y="558781"/>
                  <a:ext cx="3123494" cy="3763354"/>
                  <a:chOff x="3803780" y="558781"/>
                  <a:chExt cx="3123494" cy="3763354"/>
                </a:xfrm>
              </p:grpSpPr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6F1F2175-9202-4EF6-B8E1-FB0103100978}"/>
                      </a:ext>
                    </a:extLst>
                  </p:cNvPr>
                  <p:cNvSpPr/>
                  <p:nvPr/>
                </p:nvSpPr>
                <p:spPr>
                  <a:xfrm>
                    <a:off x="3803780" y="558781"/>
                    <a:ext cx="3123494" cy="367446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3DC72735-7AD8-4B95-B402-92C684914DDB}"/>
                      </a:ext>
                    </a:extLst>
                  </p:cNvPr>
                  <p:cNvSpPr/>
                  <p:nvPr/>
                </p:nvSpPr>
                <p:spPr>
                  <a:xfrm>
                    <a:off x="3804604" y="3737360"/>
                    <a:ext cx="1770678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3200" dirty="0"/>
                      <a:t>container</a:t>
                    </a:r>
                    <a:endParaRPr lang="zh-TW" altLang="en-US" sz="3200" dirty="0"/>
                  </a:p>
                </p:txBody>
              </p:sp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1C471880-7E9F-4A99-B1E8-38501DC0F326}"/>
                      </a:ext>
                    </a:extLst>
                  </p:cNvPr>
                  <p:cNvSpPr/>
                  <p:nvPr/>
                </p:nvSpPr>
                <p:spPr>
                  <a:xfrm>
                    <a:off x="3905354" y="599463"/>
                    <a:ext cx="2905288" cy="3057236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9064C4E2-9F0E-46E2-A654-8AF92FCA95E8}"/>
                      </a:ext>
                    </a:extLst>
                  </p:cNvPr>
                  <p:cNvSpPr txBox="1"/>
                  <p:nvPr/>
                </p:nvSpPr>
                <p:spPr>
                  <a:xfrm>
                    <a:off x="4027190" y="3101770"/>
                    <a:ext cx="1676400" cy="5523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3200" dirty="0">
                        <a:solidFill>
                          <a:schemeClr val="bg1"/>
                        </a:solidFill>
                      </a:rPr>
                      <a:t>Ubuntu</a:t>
                    </a:r>
                    <a:endParaRPr lang="zh-TW" altLang="en-US" sz="32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4" name="群組 13">
                    <a:extLst>
                      <a:ext uri="{FF2B5EF4-FFF2-40B4-BE49-F238E27FC236}">
                        <a16:creationId xmlns:a16="http://schemas.microsoft.com/office/drawing/2014/main" id="{AE7F8DA2-B24C-415D-833E-D0F8D774C338}"/>
                      </a:ext>
                    </a:extLst>
                  </p:cNvPr>
                  <p:cNvGrpSpPr/>
                  <p:nvPr/>
                </p:nvGrpSpPr>
                <p:grpSpPr>
                  <a:xfrm>
                    <a:off x="4059133" y="668645"/>
                    <a:ext cx="2096678" cy="1694871"/>
                    <a:chOff x="622004" y="3351410"/>
                    <a:chExt cx="2096678" cy="1694871"/>
                  </a:xfrm>
                </p:grpSpPr>
                <p:sp>
                  <p:nvSpPr>
                    <p:cNvPr id="7" name="矩形 6">
                      <a:extLst>
                        <a:ext uri="{FF2B5EF4-FFF2-40B4-BE49-F238E27FC236}">
                          <a16:creationId xmlns:a16="http://schemas.microsoft.com/office/drawing/2014/main" id="{786CA590-E353-445A-BE5C-99DC5A3D2B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004" y="3351410"/>
                      <a:ext cx="2096678" cy="1694871"/>
                    </a:xfrm>
                    <a:prstGeom prst="rect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8" name="文字方塊 7">
                      <a:extLst>
                        <a:ext uri="{FF2B5EF4-FFF2-40B4-BE49-F238E27FC236}">
                          <a16:creationId xmlns:a16="http://schemas.microsoft.com/office/drawing/2014/main" id="{F7E9D13A-1265-4E90-8570-D56AA014BC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1824" y="4453660"/>
                      <a:ext cx="167640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sz="3200" dirty="0">
                          <a:solidFill>
                            <a:schemeClr val="bg1"/>
                          </a:solidFill>
                        </a:rPr>
                        <a:t>Python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2050" name="Picture 2" descr="http://liyangbit.com/images/posts/Python-Backends-Flask-Versus-Django/3.png">
                      <a:extLst>
                        <a:ext uri="{FF2B5EF4-FFF2-40B4-BE49-F238E27FC236}">
                          <a16:creationId xmlns:a16="http://schemas.microsoft.com/office/drawing/2014/main" id="{D2968C3C-A5A7-40E9-BE3C-47377C3A9DC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backgroundRemoval t="2857" b="89796" l="3653" r="89498">
                                  <a14:foregroundMark x1="6621" y1="18776" x2="6621" y2="18776"/>
                                  <a14:foregroundMark x1="43151" y1="31429" x2="43151" y2="31429"/>
                                  <a14:foregroundMark x1="54566" y1="33878" x2="54566" y2="33878"/>
                                  <a14:foregroundMark x1="67808" y1="50612" x2="67808" y2="50612"/>
                                  <a14:foregroundMark x1="77397" y1="52245" x2="77397" y2="52245"/>
                                  <a14:foregroundMark x1="89041" y1="52653" x2="89041" y2="52653"/>
                                  <a14:foregroundMark x1="19178" y1="30204" x2="19178" y2="30204"/>
                                  <a14:foregroundMark x1="21461" y1="35102" x2="21461" y2="35102"/>
                                  <a14:foregroundMark x1="14612" y1="46122" x2="14612" y2="46122"/>
                                  <a14:foregroundMark x1="18493" y1="43265" x2="18493" y2="43265"/>
                                  <a14:foregroundMark x1="21918" y1="50204" x2="21918" y2="50204"/>
                                  <a14:foregroundMark x1="21005" y1="42041" x2="21005" y2="42041"/>
                                  <a14:foregroundMark x1="21461" y1="46122" x2="21461" y2="46122"/>
                                  <a14:foregroundMark x1="3653" y1="33469" x2="3653" y2="33469"/>
                                  <a14:foregroundMark x1="43607" y1="90204" x2="43607" y2="90204"/>
                                  <a14:foregroundMark x1="26027" y1="21633" x2="26027" y2="21633"/>
                                  <a14:foregroundMark x1="7078" y1="2857" x2="7078" y2="2857"/>
                                  <a14:foregroundMark x1="26484" y1="66531" x2="26484" y2="66531"/>
                                  <a14:foregroundMark x1="4566" y1="38776" x2="6393" y2="31020"/>
                                  <a14:foregroundMark x1="7763" y1="24490" x2="19635" y2="58776"/>
                                  <a14:foregroundMark x1="11872" y1="53878" x2="38356" y2="88163"/>
                                  <a14:foregroundMark x1="12100" y1="55918" x2="18493" y2="77143"/>
                                  <a14:foregroundMark x1="11644" y1="70612" x2="26941" y2="84898"/>
                                  <a14:foregroundMark x1="9817" y1="20816" x2="18493" y2="20816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54857" y="3641698"/>
                      <a:ext cx="1676401" cy="93771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4" name="Picture 10" descr="Web Server Nginx Logo, HD Png Download - kindpng">
                    <a:extLst>
                      <a:ext uri="{FF2B5EF4-FFF2-40B4-BE49-F238E27FC236}">
                        <a16:creationId xmlns:a16="http://schemas.microsoft.com/office/drawing/2014/main" id="{CAAEF213-E368-4A74-8F03-F357514545A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6422" b="95872" l="6494" r="91775">
                                <a14:foregroundMark x1="54545" y1="8716" x2="54545" y2="8716"/>
                                <a14:foregroundMark x1="11688" y1="87615" x2="11688" y2="87615"/>
                                <a14:foregroundMark x1="18182" y1="90367" x2="18182" y2="90367"/>
                                <a14:foregroundMark x1="21645" y1="90367" x2="21645" y2="90367"/>
                                <a14:foregroundMark x1="7359" y1="82569" x2="7359" y2="82569"/>
                                <a14:foregroundMark x1="41558" y1="88532" x2="41558" y2="88532"/>
                                <a14:foregroundMark x1="34632" y1="78440" x2="34632" y2="78440"/>
                                <a14:foregroundMark x1="35498" y1="95872" x2="35498" y2="95872"/>
                                <a14:foregroundMark x1="50216" y1="81651" x2="50216" y2="81651"/>
                                <a14:foregroundMark x1="51082" y1="88991" x2="51082" y2="88991"/>
                                <a14:foregroundMark x1="66667" y1="86697" x2="66667" y2="86697"/>
                                <a14:foregroundMark x1="87013" y1="89450" x2="87013" y2="89450"/>
                                <a14:foregroundMark x1="87879" y1="86697" x2="87879" y2="86697"/>
                                <a14:foregroundMark x1="91775" y1="94954" x2="91775" y2="94954"/>
                                <a14:foregroundMark x1="58009" y1="6422" x2="58009" y2="6422"/>
                                <a14:backgroundMark x1="11255" y1="88991" x2="11255" y2="88991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29672" y="2428786"/>
                    <a:ext cx="1255096" cy="118446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F58F4B65-7CF2-4051-B48D-29DC254B5BD8}"/>
                    </a:ext>
                  </a:extLst>
                </p:cNvPr>
                <p:cNvGrpSpPr/>
                <p:nvPr/>
              </p:nvGrpSpPr>
              <p:grpSpPr>
                <a:xfrm>
                  <a:off x="7288750" y="558781"/>
                  <a:ext cx="3131482" cy="3782270"/>
                  <a:chOff x="7288750" y="558781"/>
                  <a:chExt cx="3131482" cy="3782270"/>
                </a:xfrm>
              </p:grpSpPr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D49A40AF-6AF7-4237-A4AD-46760A3CC8D7}"/>
                      </a:ext>
                    </a:extLst>
                  </p:cNvPr>
                  <p:cNvSpPr/>
                  <p:nvPr/>
                </p:nvSpPr>
                <p:spPr>
                  <a:xfrm>
                    <a:off x="7296738" y="558781"/>
                    <a:ext cx="3123494" cy="368339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DDFE177C-2953-4A7B-973D-597EA3B2994E}"/>
                      </a:ext>
                    </a:extLst>
                  </p:cNvPr>
                  <p:cNvSpPr/>
                  <p:nvPr/>
                </p:nvSpPr>
                <p:spPr>
                  <a:xfrm>
                    <a:off x="7288750" y="3756276"/>
                    <a:ext cx="1770678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3200" dirty="0"/>
                      <a:t>container</a:t>
                    </a:r>
                    <a:endParaRPr lang="zh-TW" altLang="en-US" sz="3200" dirty="0"/>
                  </a:p>
                </p:txBody>
              </p:sp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8A77689F-EF8D-40F3-8C00-67914C984775}"/>
                      </a:ext>
                    </a:extLst>
                  </p:cNvPr>
                  <p:cNvSpPr/>
                  <p:nvPr/>
                </p:nvSpPr>
                <p:spPr>
                  <a:xfrm>
                    <a:off x="7398312" y="599463"/>
                    <a:ext cx="2905288" cy="3057236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9910A05E-2923-42B5-8195-3FBF17A56A64}"/>
                      </a:ext>
                    </a:extLst>
                  </p:cNvPr>
                  <p:cNvSpPr txBox="1"/>
                  <p:nvPr/>
                </p:nvSpPr>
                <p:spPr>
                  <a:xfrm>
                    <a:off x="7398312" y="3093860"/>
                    <a:ext cx="1676400" cy="5523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3200" dirty="0">
                        <a:solidFill>
                          <a:schemeClr val="bg1"/>
                        </a:solidFill>
                      </a:rPr>
                      <a:t>Ubuntu</a:t>
                    </a:r>
                    <a:endParaRPr lang="zh-TW" altLang="en-US" sz="32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1036" name="Picture 12" descr="iT 邦幫忙::一起幫忙解決難題，拯救IT 人的一天">
                  <a:extLst>
                    <a:ext uri="{FF2B5EF4-FFF2-40B4-BE49-F238E27FC236}">
                      <a16:creationId xmlns:a16="http://schemas.microsoft.com/office/drawing/2014/main" id="{B32CD503-F3B2-47C3-BAF1-5320043F20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0000" b="90000" l="10000" r="90000">
                              <a14:foregroundMark x1="21125" y1="65931" x2="21125" y2="65931"/>
                              <a14:foregroundMark x1="33750" y1="73655" x2="33750" y2="73655"/>
                              <a14:foregroundMark x1="34375" y1="64966" x2="34375" y2="64966"/>
                              <a14:foregroundMark x1="40875" y1="68276" x2="40875" y2="68276"/>
                              <a14:foregroundMark x1="49125" y1="69655" x2="49125" y2="69655"/>
                              <a14:foregroundMark x1="68375" y1="71172" x2="68375" y2="71172"/>
                              <a14:foregroundMark x1="79375" y1="70483" x2="79375" y2="7048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68934" y="1498444"/>
                  <a:ext cx="1467005" cy="1329445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4" name="Picture 20" descr="Archivo:Mysql logo.png - MediaWiki">
                  <a:extLst>
                    <a:ext uri="{FF2B5EF4-FFF2-40B4-BE49-F238E27FC236}">
                      <a16:creationId xmlns:a16="http://schemas.microsoft.com/office/drawing/2014/main" id="{B607A908-2D4B-4BB1-9FA8-14AED97AE14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2449" b="97959" l="5854" r="97073">
                              <a14:foregroundMark x1="55610" y1="90204" x2="55610" y2="90204"/>
                              <a14:foregroundMark x1="35610" y1="88571" x2="35610" y2="88571"/>
                              <a14:foregroundMark x1="12683" y1="74694" x2="12683" y2="74694"/>
                              <a14:foregroundMark x1="8780" y1="35918" x2="7805" y2="75510"/>
                              <a14:foregroundMark x1="7805" y1="75510" x2="65366" y2="95918"/>
                              <a14:foregroundMark x1="65366" y1="95918" x2="93325" y2="16873"/>
                              <a14:foregroundMark x1="70005" y1="4082" x2="42439" y2="3265"/>
                              <a14:foregroundMark x1="77698" y1="4310" x2="70005" y2="4082"/>
                              <a14:foregroundMark x1="78791" y1="4342" x2="78652" y2="4338"/>
                              <a14:foregroundMark x1="42439" y1="3265" x2="6829" y2="32653"/>
                              <a14:foregroundMark x1="31707" y1="31020" x2="75122" y2="22857"/>
                              <a14:foregroundMark x1="75122" y1="22857" x2="75122" y2="22857"/>
                              <a14:foregroundMark x1="38049" y1="15510" x2="92683" y2="24898"/>
                              <a14:foregroundMark x1="92683" y1="24898" x2="93171" y2="62449"/>
                              <a14:foregroundMark x1="93171" y1="62449" x2="72195" y2="94286"/>
                              <a14:foregroundMark x1="72195" y1="94286" x2="51220" y2="89388"/>
                              <a14:foregroundMark x1="73171" y1="30612" x2="53659" y2="31429"/>
                              <a14:foregroundMark x1="34634" y1="98367" x2="58049" y2="97551"/>
                              <a14:foregroundMark x1="22927" y1="20408" x2="23415" y2="22041"/>
                              <a14:foregroundMark x1="24878" y1="24082" x2="63902" y2="17143"/>
                              <a14:foregroundMark x1="50244" y1="8571" x2="90244" y2="17959"/>
                              <a14:foregroundMark x1="80976" y1="28980" x2="90244" y2="23673"/>
                              <a14:foregroundMark x1="97061" y1="85714" x2="97073" y2="86122"/>
                              <a14:foregroundMark x1="95122" y1="19184" x2="97061" y2="85714"/>
                              <a14:backgroundMark x1="94146" y1="5714" x2="94146" y2="5714"/>
                              <a14:backgroundMark x1="94634" y1="6531" x2="94634" y2="6531"/>
                              <a14:backgroundMark x1="82439" y1="3265" x2="99512" y2="11429"/>
                              <a14:backgroundMark x1="79512" y1="3673" x2="83415" y2="5306"/>
                              <a14:backgroundMark x1="77561" y1="4490" x2="78537" y2="4490"/>
                              <a14:backgroundMark x1="35122" y1="99184" x2="35122" y2="99184"/>
                              <a14:backgroundMark x1="33171" y1="99184" x2="33171" y2="99184"/>
                              <a14:backgroundMark x1="97561" y1="85714" x2="97561" y2="85714"/>
                              <a14:backgroundMark x1="96585" y1="85714" x2="96585" y2="85714"/>
                              <a14:backgroundMark x1="96585" y1="86939" x2="96585" y2="86939"/>
                              <a14:backgroundMark x1="77073" y1="4082" x2="77073" y2="4082"/>
                              <a14:backgroundMark x1="78537" y1="4082" x2="78537" y2="408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64048" y="726621"/>
                  <a:ext cx="1100858" cy="13156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6" name="Picture 22" descr="https://developer-tech.com/wp-content/uploads/sites/3/2021/02/mongodb-atlas-google-cloud-partnership-nosql-databases-integrations-2.jpg">
                  <a:extLst>
                    <a:ext uri="{FF2B5EF4-FFF2-40B4-BE49-F238E27FC236}">
                      <a16:creationId xmlns:a16="http://schemas.microsoft.com/office/drawing/2014/main" id="{132EED20-947F-4FAE-88C8-7562267EE7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77496" y="2197494"/>
                  <a:ext cx="1301525" cy="98713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048" name="Picture 24" descr="Docker (@Docker) | Twitter">
                <a:extLst>
                  <a:ext uri="{FF2B5EF4-FFF2-40B4-BE49-F238E27FC236}">
                    <a16:creationId xmlns:a16="http://schemas.microsoft.com/office/drawing/2014/main" id="{67381C7A-C462-4B7A-BD10-1B33E6FD64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>
                            <a14:foregroundMark x1="38000" y1="60000" x2="38000" y2="60000"/>
                            <a14:foregroundMark x1="39000" y1="59500" x2="39000" y2="59500"/>
                            <a14:foregroundMark x1="27750" y1="70500" x2="27750" y2="70500"/>
                            <a14:foregroundMark x1="31250" y1="72500" x2="31250" y2="72500"/>
                            <a14:foregroundMark x1="38000" y1="74000" x2="38000" y2="74000"/>
                            <a14:foregroundMark x1="30750" y1="71750" x2="30750" y2="71750"/>
                            <a14:foregroundMark x1="32500" y1="77000" x2="32500" y2="77000"/>
                            <a14:foregroundMark x1="32500" y1="73000" x2="32500" y2="73000"/>
                            <a14:foregroundMark x1="32750" y1="72750" x2="32750" y2="72750"/>
                            <a14:foregroundMark x1="33250" y1="72750" x2="33250" y2="72750"/>
                            <a14:foregroundMark x1="33000" y1="70500" x2="32250" y2="69250"/>
                            <a14:foregroundMark x1="32250" y1="69000" x2="32250" y2="69000"/>
                            <a14:foregroundMark x1="32000" y1="69000" x2="32000" y2="69000"/>
                            <a14:foregroundMark x1="32000" y1="69000" x2="32000" y2="69000"/>
                            <a14:foregroundMark x1="33500" y1="72000" x2="33500" y2="72000"/>
                            <a14:foregroundMark x1="32000" y1="70750" x2="32000" y2="70750"/>
                            <a14:foregroundMark x1="31250" y1="71000" x2="31250" y2="71000"/>
                            <a14:foregroundMark x1="31250" y1="72000" x2="31250" y2="72000"/>
                            <a14:foregroundMark x1="31250" y1="72250" x2="32250" y2="72750"/>
                            <a14:foregroundMark x1="33250" y1="73750" x2="33500" y2="74500"/>
                            <a14:foregroundMark x1="33500" y1="74500" x2="33500" y2="74500"/>
                            <a14:foregroundMark x1="33500" y1="74500" x2="33500" y2="74500"/>
                            <a14:foregroundMark x1="35500" y1="74750" x2="34000" y2="74250"/>
                            <a14:foregroundMark x1="34000" y1="74000" x2="34000" y2="74000"/>
                            <a14:foregroundMark x1="33250" y1="73500" x2="33250" y2="73500"/>
                            <a14:foregroundMark x1="33250" y1="73500" x2="34000" y2="73500"/>
                            <a14:foregroundMark x1="38000" y1="59500" x2="38000" y2="59500"/>
                            <a14:foregroundMark x1="36250" y1="58750" x2="36250" y2="58750"/>
                            <a14:foregroundMark x1="36250" y1="58750" x2="36250" y2="58750"/>
                            <a14:foregroundMark x1="36250" y1="58750" x2="36250" y2="58750"/>
                            <a14:foregroundMark x1="35750" y1="61500" x2="35750" y2="61500"/>
                            <a14:foregroundMark x1="37500" y1="61500" x2="37500" y2="61500"/>
                            <a14:foregroundMark x1="38000" y1="61500" x2="38000" y2="61500"/>
                            <a14:foregroundMark x1="38000" y1="62750" x2="38000" y2="62750"/>
                            <a14:foregroundMark x1="38000" y1="62250" x2="38000" y2="62250"/>
                            <a14:foregroundMark x1="38000" y1="63500" x2="38000" y2="63500"/>
                            <a14:foregroundMark x1="38000" y1="63500" x2="38000" y2="63500"/>
                            <a14:foregroundMark x1="36250" y1="63000" x2="36250" y2="63000"/>
                            <a14:foregroundMark x1="38500" y1="63000" x2="38500" y2="63000"/>
                            <a14:foregroundMark x1="24250" y1="70750" x2="24250" y2="70750"/>
                            <a14:backgroundMark x1="38000" y1="62250" x2="38000" y2="62250"/>
                            <a14:backgroundMark x1="38250" y1="60250" x2="38250" y2="60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19189" y="5963203"/>
                <a:ext cx="799435" cy="799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4" descr="Docker (@Docker) | Twitter">
                <a:extLst>
                  <a:ext uri="{FF2B5EF4-FFF2-40B4-BE49-F238E27FC236}">
                    <a16:creationId xmlns:a16="http://schemas.microsoft.com/office/drawing/2014/main" id="{7B424322-56F0-4469-8631-D6A16DC7B2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>
                            <a14:foregroundMark x1="38000" y1="60000" x2="38000" y2="60000"/>
                            <a14:foregroundMark x1="39000" y1="59500" x2="39000" y2="59500"/>
                            <a14:foregroundMark x1="27750" y1="70500" x2="27750" y2="70500"/>
                            <a14:foregroundMark x1="31250" y1="72500" x2="31250" y2="72500"/>
                            <a14:foregroundMark x1="38000" y1="74000" x2="38000" y2="74000"/>
                            <a14:foregroundMark x1="30750" y1="71750" x2="30750" y2="71750"/>
                            <a14:foregroundMark x1="32500" y1="77000" x2="32500" y2="77000"/>
                            <a14:foregroundMark x1="32500" y1="73000" x2="32500" y2="73000"/>
                            <a14:foregroundMark x1="32750" y1="72750" x2="32750" y2="72750"/>
                            <a14:foregroundMark x1="33250" y1="72750" x2="33250" y2="72750"/>
                            <a14:foregroundMark x1="33000" y1="70500" x2="32250" y2="69250"/>
                            <a14:foregroundMark x1="32250" y1="69000" x2="32250" y2="69000"/>
                            <a14:foregroundMark x1="32000" y1="69000" x2="32000" y2="69000"/>
                            <a14:foregroundMark x1="32000" y1="69000" x2="32000" y2="69000"/>
                            <a14:foregroundMark x1="33500" y1="72000" x2="33500" y2="72000"/>
                            <a14:foregroundMark x1="32000" y1="70750" x2="32000" y2="70750"/>
                            <a14:foregroundMark x1="31250" y1="71000" x2="31250" y2="71000"/>
                            <a14:foregroundMark x1="31250" y1="72000" x2="31250" y2="72000"/>
                            <a14:foregroundMark x1="31250" y1="72250" x2="32250" y2="72750"/>
                            <a14:foregroundMark x1="33250" y1="73750" x2="33500" y2="74500"/>
                            <a14:foregroundMark x1="33500" y1="74500" x2="33500" y2="74500"/>
                            <a14:foregroundMark x1="33500" y1="74500" x2="33500" y2="74500"/>
                            <a14:foregroundMark x1="35500" y1="74750" x2="34000" y2="74250"/>
                            <a14:foregroundMark x1="34000" y1="74000" x2="34000" y2="74000"/>
                            <a14:foregroundMark x1="33250" y1="73500" x2="33250" y2="73500"/>
                            <a14:foregroundMark x1="33250" y1="73500" x2="34000" y2="73500"/>
                            <a14:foregroundMark x1="38000" y1="59500" x2="38000" y2="59500"/>
                            <a14:foregroundMark x1="36250" y1="58750" x2="36250" y2="58750"/>
                            <a14:foregroundMark x1="36250" y1="58750" x2="36250" y2="58750"/>
                            <a14:foregroundMark x1="36250" y1="58750" x2="36250" y2="58750"/>
                            <a14:foregroundMark x1="35750" y1="61500" x2="35750" y2="61500"/>
                            <a14:foregroundMark x1="37500" y1="61500" x2="37500" y2="61500"/>
                            <a14:foregroundMark x1="38000" y1="61500" x2="38000" y2="61500"/>
                            <a14:foregroundMark x1="38000" y1="62750" x2="38000" y2="62750"/>
                            <a14:foregroundMark x1="38000" y1="62250" x2="38000" y2="62250"/>
                            <a14:foregroundMark x1="38000" y1="63500" x2="38000" y2="63500"/>
                            <a14:foregroundMark x1="38000" y1="63500" x2="38000" y2="63500"/>
                            <a14:foregroundMark x1="36250" y1="63000" x2="36250" y2="63000"/>
                            <a14:foregroundMark x1="38500" y1="63000" x2="38500" y2="63000"/>
                            <a14:foregroundMark x1="24250" y1="70750" x2="24250" y2="70750"/>
                            <a14:backgroundMark x1="38000" y1="62250" x2="38000" y2="62250"/>
                            <a14:backgroundMark x1="38250" y1="60250" x2="38250" y2="60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5860" y="3693957"/>
                <a:ext cx="799435" cy="799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4" descr="Docker (@Docker) | Twitter">
                <a:extLst>
                  <a:ext uri="{FF2B5EF4-FFF2-40B4-BE49-F238E27FC236}">
                    <a16:creationId xmlns:a16="http://schemas.microsoft.com/office/drawing/2014/main" id="{1FA6A91A-BD9A-4C0C-A67D-2DBB65AAF9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>
                            <a14:foregroundMark x1="38000" y1="60000" x2="38000" y2="60000"/>
                            <a14:foregroundMark x1="39000" y1="59500" x2="39000" y2="59500"/>
                            <a14:foregroundMark x1="27750" y1="70500" x2="27750" y2="70500"/>
                            <a14:foregroundMark x1="31250" y1="72500" x2="31250" y2="72500"/>
                            <a14:foregroundMark x1="38000" y1="74000" x2="38000" y2="74000"/>
                            <a14:foregroundMark x1="30750" y1="71750" x2="30750" y2="71750"/>
                            <a14:foregroundMark x1="32500" y1="77000" x2="32500" y2="77000"/>
                            <a14:foregroundMark x1="32500" y1="73000" x2="32500" y2="73000"/>
                            <a14:foregroundMark x1="32750" y1="72750" x2="32750" y2="72750"/>
                            <a14:foregroundMark x1="33250" y1="72750" x2="33250" y2="72750"/>
                            <a14:foregroundMark x1="33000" y1="70500" x2="32250" y2="69250"/>
                            <a14:foregroundMark x1="32250" y1="69000" x2="32250" y2="69000"/>
                            <a14:foregroundMark x1="32000" y1="69000" x2="32000" y2="69000"/>
                            <a14:foregroundMark x1="32000" y1="69000" x2="32000" y2="69000"/>
                            <a14:foregroundMark x1="33500" y1="72000" x2="33500" y2="72000"/>
                            <a14:foregroundMark x1="32000" y1="70750" x2="32000" y2="70750"/>
                            <a14:foregroundMark x1="31250" y1="71000" x2="31250" y2="71000"/>
                            <a14:foregroundMark x1="31250" y1="72000" x2="31250" y2="72000"/>
                            <a14:foregroundMark x1="31250" y1="72250" x2="32250" y2="72750"/>
                            <a14:foregroundMark x1="33250" y1="73750" x2="33500" y2="74500"/>
                            <a14:foregroundMark x1="33500" y1="74500" x2="33500" y2="74500"/>
                            <a14:foregroundMark x1="33500" y1="74500" x2="33500" y2="74500"/>
                            <a14:foregroundMark x1="35500" y1="74750" x2="34000" y2="74250"/>
                            <a14:foregroundMark x1="34000" y1="74000" x2="34000" y2="74000"/>
                            <a14:foregroundMark x1="33250" y1="73500" x2="33250" y2="73500"/>
                            <a14:foregroundMark x1="33250" y1="73500" x2="34000" y2="73500"/>
                            <a14:foregroundMark x1="38000" y1="59500" x2="38000" y2="59500"/>
                            <a14:foregroundMark x1="36250" y1="58750" x2="36250" y2="58750"/>
                            <a14:foregroundMark x1="36250" y1="58750" x2="36250" y2="58750"/>
                            <a14:foregroundMark x1="36250" y1="58750" x2="36250" y2="58750"/>
                            <a14:foregroundMark x1="35750" y1="61500" x2="35750" y2="61500"/>
                            <a14:foregroundMark x1="37500" y1="61500" x2="37500" y2="61500"/>
                            <a14:foregroundMark x1="38000" y1="61500" x2="38000" y2="61500"/>
                            <a14:foregroundMark x1="38000" y1="62750" x2="38000" y2="62750"/>
                            <a14:foregroundMark x1="38000" y1="62250" x2="38000" y2="62250"/>
                            <a14:foregroundMark x1="38000" y1="63500" x2="38000" y2="63500"/>
                            <a14:foregroundMark x1="38000" y1="63500" x2="38000" y2="63500"/>
                            <a14:foregroundMark x1="36250" y1="63000" x2="36250" y2="63000"/>
                            <a14:foregroundMark x1="38500" y1="63000" x2="38500" y2="63000"/>
                            <a14:foregroundMark x1="24250" y1="70750" x2="24250" y2="70750"/>
                            <a14:backgroundMark x1="38000" y1="62250" x2="38000" y2="62250"/>
                            <a14:backgroundMark x1="38250" y1="60250" x2="38250" y2="60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80996" y="3712254"/>
                <a:ext cx="799435" cy="799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35D2F02-3DB5-4F44-8339-195630B135C3}"/>
                  </a:ext>
                </a:extLst>
              </p:cNvPr>
              <p:cNvSpPr/>
              <p:nvPr/>
            </p:nvSpPr>
            <p:spPr>
              <a:xfrm>
                <a:off x="8633395" y="4434563"/>
                <a:ext cx="1770679" cy="151535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EFEAFEC8-9940-4D8B-8EFD-F20A9902CA42}"/>
                  </a:ext>
                </a:extLst>
              </p:cNvPr>
              <p:cNvSpPr txBox="1"/>
              <p:nvPr/>
            </p:nvSpPr>
            <p:spPr>
              <a:xfrm>
                <a:off x="8645673" y="5381934"/>
                <a:ext cx="1676400" cy="619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solidFill>
                      <a:schemeClr val="bg1"/>
                    </a:solidFill>
                  </a:rPr>
                  <a:t>Python</a:t>
                </a:r>
                <a:endParaRPr lang="zh-TW" altLang="en-US" sz="32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050" name="Picture 26" descr="Selenium, JSF, Composite Components y los IDs dinámicos | Androides y  Pingüinos">
                <a:extLst>
                  <a:ext uri="{FF2B5EF4-FFF2-40B4-BE49-F238E27FC236}">
                    <a16:creationId xmlns:a16="http://schemas.microsoft.com/office/drawing/2014/main" id="{D73D3EE2-4B92-4E51-983F-CF69AD769F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9955" b="97738" l="1754" r="89474">
                            <a14:foregroundMark x1="5263" y1="29864" x2="5263" y2="29864"/>
                            <a14:foregroundMark x1="24123" y1="72851" x2="24123" y2="72851"/>
                            <a14:foregroundMark x1="29825" y1="74208" x2="29825" y2="74208"/>
                            <a14:foregroundMark x1="30702" y1="80090" x2="31140" y2="81448"/>
                            <a14:foregroundMark x1="29825" y1="83710" x2="29825" y2="83710"/>
                            <a14:foregroundMark x1="6140" y1="51584" x2="6140" y2="51584"/>
                            <a14:foregroundMark x1="8333" y1="52489" x2="8772" y2="54299"/>
                            <a14:foregroundMark x1="9649" y1="56561" x2="10088" y2="60181"/>
                            <a14:foregroundMark x1="10526" y1="60633" x2="11404" y2="65158"/>
                            <a14:foregroundMark x1="71053" y1="76471" x2="71053" y2="76471"/>
                            <a14:foregroundMark x1="71930" y1="76471" x2="71930" y2="76471"/>
                            <a14:foregroundMark x1="67105" y1="83258" x2="67105" y2="83258"/>
                            <a14:foregroundMark x1="67982" y1="84615" x2="67982" y2="84615"/>
                            <a14:foregroundMark x1="67544" y1="86425" x2="67544" y2="87783"/>
                            <a14:foregroundMark x1="42982" y1="84163" x2="42982" y2="84163"/>
                            <a14:foregroundMark x1="44298" y1="79638" x2="44298" y2="79638"/>
                            <a14:foregroundMark x1="52632" y1="71493" x2="52632" y2="71493"/>
                            <a14:foregroundMark x1="52193" y1="79186" x2="52193" y2="81448"/>
                            <a14:foregroundMark x1="53509" y1="82353" x2="53509" y2="82353"/>
                            <a14:foregroundMark x1="70175" y1="93213" x2="67982" y2="92760"/>
                            <a14:foregroundMark x1="56579" y1="92760" x2="53070" y2="92760"/>
                            <a14:foregroundMark x1="46930" y1="92760" x2="44298" y2="91403"/>
                            <a14:foregroundMark x1="37281" y1="89593" x2="35526" y2="89593"/>
                            <a14:foregroundMark x1="29825" y1="85973" x2="29386" y2="82353"/>
                            <a14:foregroundMark x1="27193" y1="76471" x2="27193" y2="76471"/>
                            <a14:foregroundMark x1="26754" y1="76018" x2="26754" y2="76018"/>
                            <a14:foregroundMark x1="28947" y1="75566" x2="31579" y2="75566"/>
                            <a14:foregroundMark x1="32895" y1="75566" x2="32895" y2="75566"/>
                            <a14:foregroundMark x1="30263" y1="72398" x2="25877" y2="71493"/>
                            <a14:foregroundMark x1="21491" y1="71493" x2="21491" y2="71493"/>
                            <a14:foregroundMark x1="20614" y1="71493" x2="20614" y2="71493"/>
                            <a14:foregroundMark x1="19737" y1="70588" x2="19737" y2="70588"/>
                            <a14:foregroundMark x1="21930" y1="72851" x2="21930" y2="72851"/>
                            <a14:foregroundMark x1="10526" y1="54299" x2="9649" y2="52489"/>
                            <a14:foregroundMark x1="8772" y1="49774" x2="8772" y2="49774"/>
                            <a14:foregroundMark x1="6579" y1="47964" x2="6579" y2="49774"/>
                            <a14:foregroundMark x1="6579" y1="52489" x2="6579" y2="52489"/>
                            <a14:foregroundMark x1="7895" y1="55656" x2="8333" y2="60181"/>
                            <a14:foregroundMark x1="9211" y1="61991" x2="9211" y2="66063"/>
                            <a14:foregroundMark x1="8772" y1="67421" x2="7895" y2="73756"/>
                            <a14:foregroundMark x1="7456" y1="76471" x2="7018" y2="78281"/>
                            <a14:foregroundMark x1="7018" y1="80995" x2="7895" y2="82805"/>
                            <a14:foregroundMark x1="9211" y1="84163" x2="9649" y2="87783"/>
                            <a14:foregroundMark x1="9649" y1="80543" x2="13158" y2="80543"/>
                            <a14:foregroundMark x1="16667" y1="80543" x2="19737" y2="81448"/>
                            <a14:foregroundMark x1="21930" y1="81448" x2="24561" y2="82805"/>
                            <a14:foregroundMark x1="28947" y1="85068" x2="34649" y2="90950"/>
                            <a14:foregroundMark x1="42982" y1="92760" x2="43860" y2="92760"/>
                            <a14:foregroundMark x1="46053" y1="93213" x2="46053" y2="93213"/>
                            <a14:foregroundMark x1="47368" y1="93665" x2="50877" y2="93665"/>
                            <a14:foregroundMark x1="59211" y1="94118" x2="63158" y2="95023"/>
                            <a14:foregroundMark x1="66228" y1="95023" x2="66228" y2="95023"/>
                            <a14:foregroundMark x1="66667" y1="95928" x2="66667" y2="95928"/>
                            <a14:foregroundMark x1="66667" y1="96833" x2="60088" y2="97738"/>
                            <a14:foregroundMark x1="51754" y1="97738" x2="51754" y2="97738"/>
                            <a14:foregroundMark x1="48246" y1="96380" x2="48246" y2="96380"/>
                            <a14:foregroundMark x1="41228" y1="96380" x2="41228" y2="96380"/>
                            <a14:foregroundMark x1="38158" y1="96380" x2="32456" y2="96380"/>
                            <a14:foregroundMark x1="27632" y1="95475" x2="27632" y2="95475"/>
                            <a14:foregroundMark x1="26754" y1="95475" x2="26754" y2="95475"/>
                            <a14:foregroundMark x1="57895" y1="95928" x2="59211" y2="95928"/>
                            <a14:foregroundMark x1="58772" y1="95928" x2="51754" y2="94570"/>
                            <a14:foregroundMark x1="41228" y1="93665" x2="28947" y2="92760"/>
                            <a14:foregroundMark x1="26316" y1="92760" x2="26316" y2="92760"/>
                            <a14:foregroundMark x1="25439" y1="92760" x2="25439" y2="92760"/>
                            <a14:foregroundMark x1="22807" y1="92308" x2="21491" y2="92308"/>
                            <a14:foregroundMark x1="20175" y1="91855" x2="20175" y2="91855"/>
                            <a14:foregroundMark x1="19737" y1="91855" x2="14912" y2="91855"/>
                            <a14:foregroundMark x1="7018" y1="87783" x2="5263" y2="86425"/>
                            <a14:foregroundMark x1="3070" y1="84163" x2="3070" y2="84163"/>
                            <a14:foregroundMark x1="7456" y1="45701" x2="7456" y2="45701"/>
                            <a14:foregroundMark x1="7456" y1="43439" x2="7456" y2="43439"/>
                            <a14:foregroundMark x1="6140" y1="47059" x2="6140" y2="47059"/>
                            <a14:foregroundMark x1="6140" y1="47964" x2="6579" y2="44344"/>
                            <a14:foregroundMark x1="6579" y1="39819" x2="6579" y2="39819"/>
                            <a14:foregroundMark x1="6579" y1="39367" x2="6579" y2="39367"/>
                            <a14:foregroundMark x1="6140" y1="37557" x2="6140" y2="38914"/>
                            <a14:foregroundMark x1="5702" y1="33937" x2="5702" y2="33937"/>
                            <a14:foregroundMark x1="4386" y1="33484" x2="4386" y2="33484"/>
                            <a14:foregroundMark x1="3947" y1="34389" x2="5263" y2="41176"/>
                            <a14:foregroundMark x1="5263" y1="41176" x2="5263" y2="41176"/>
                            <a14:foregroundMark x1="5702" y1="43891" x2="6579" y2="45249"/>
                            <a14:foregroundMark x1="6579" y1="45701" x2="7456" y2="48416"/>
                            <a14:foregroundMark x1="7456" y1="49774" x2="7018" y2="52489"/>
                            <a14:foregroundMark x1="6140" y1="47964" x2="4386" y2="33484"/>
                            <a14:foregroundMark x1="6579" y1="45701" x2="8772" y2="45249"/>
                            <a14:foregroundMark x1="7895" y1="46606" x2="18860" y2="72851"/>
                            <a14:foregroundMark x1="18860" y1="72851" x2="25000" y2="76923"/>
                            <a14:foregroundMark x1="21491" y1="83258" x2="35965" y2="81448"/>
                            <a14:foregroundMark x1="8772" y1="48416" x2="1754" y2="41176"/>
                            <a14:foregroundMark x1="65789" y1="80995" x2="45175" y2="93213"/>
                            <a14:foregroundMark x1="45175" y1="93213" x2="69737" y2="96833"/>
                            <a14:foregroundMark x1="69737" y1="96833" x2="44298" y2="94570"/>
                            <a14:foregroundMark x1="44298" y1="94570" x2="68860" y2="95928"/>
                            <a14:foregroundMark x1="68860" y1="95928" x2="43860" y2="95928"/>
                            <a14:foregroundMark x1="43860" y1="95928" x2="38596" y2="69231"/>
                            <a14:foregroundMark x1="38596" y1="69231" x2="24123" y2="53394"/>
                            <a14:foregroundMark x1="7018" y1="30317" x2="6140" y2="352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92156" y="4393367"/>
                <a:ext cx="1177747" cy="1141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89A14093-5B89-49A8-BF8B-C9054B3771C1}"/>
                </a:ext>
              </a:extLst>
            </p:cNvPr>
            <p:cNvCxnSpPr>
              <a:cxnSpLocks/>
            </p:cNvCxnSpPr>
            <p:nvPr/>
          </p:nvCxnSpPr>
          <p:spPr>
            <a:xfrm>
              <a:off x="426290" y="4488729"/>
              <a:ext cx="11627165" cy="0"/>
            </a:xfrm>
            <a:prstGeom prst="line">
              <a:avLst/>
            </a:prstGeom>
            <a:ln w="38100">
              <a:solidFill>
                <a:srgbClr val="FFFF00"/>
              </a:solidFill>
              <a:prstDash val="lg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30C38B2-B617-4C62-BA0C-0A640A524704}"/>
                </a:ext>
              </a:extLst>
            </p:cNvPr>
            <p:cNvSpPr txBox="1"/>
            <p:nvPr/>
          </p:nvSpPr>
          <p:spPr>
            <a:xfrm>
              <a:off x="585928" y="1921854"/>
              <a:ext cx="11049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/>
                <a:t>CI</a:t>
              </a:r>
              <a:endParaRPr lang="zh-TW" altLang="en-US" sz="7200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EDCFDC0C-B6E1-42D2-9364-D677DB4E836C}"/>
                </a:ext>
              </a:extLst>
            </p:cNvPr>
            <p:cNvSpPr txBox="1"/>
            <p:nvPr/>
          </p:nvSpPr>
          <p:spPr>
            <a:xfrm>
              <a:off x="580825" y="4838991"/>
              <a:ext cx="12735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/>
                <a:t>CD</a:t>
              </a:r>
              <a:endParaRPr lang="zh-TW" altLang="en-US" sz="72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C2E9A0B-06BD-419B-B0A1-720ECDD73D27}"/>
                </a:ext>
              </a:extLst>
            </p:cNvPr>
            <p:cNvSpPr txBox="1"/>
            <p:nvPr/>
          </p:nvSpPr>
          <p:spPr>
            <a:xfrm>
              <a:off x="116608" y="284182"/>
              <a:ext cx="2309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u="sng">
                  <a:solidFill>
                    <a:srgbClr val="FF0000"/>
                  </a:solidFill>
                </a:rPr>
                <a:t>輸入</a:t>
              </a:r>
              <a:r>
                <a:rPr lang="en-US" altLang="zh-TW" b="1" u="sng" dirty="0">
                  <a:solidFill>
                    <a:srgbClr val="FF0000"/>
                  </a:solidFill>
                </a:rPr>
                <a:t>/</a:t>
              </a:r>
              <a:r>
                <a:rPr lang="zh-TW" altLang="en-US" b="1" u="sng" dirty="0">
                  <a:solidFill>
                    <a:srgbClr val="FF0000"/>
                  </a:solidFill>
                </a:rPr>
                <a:t>輸出</a:t>
              </a:r>
              <a:r>
                <a:rPr lang="en-US" altLang="zh-TW" b="1" u="sng" dirty="0">
                  <a:solidFill>
                    <a:srgbClr val="FF0000"/>
                  </a:solidFill>
                </a:rPr>
                <a:t>/</a:t>
              </a:r>
              <a:r>
                <a:rPr lang="zh-TW" altLang="en-US" b="1" u="sng" dirty="0">
                  <a:solidFill>
                    <a:srgbClr val="FF0000"/>
                  </a:solidFill>
                </a:rPr>
                <a:t>處理 單元</a:t>
              </a:r>
              <a:endParaRPr lang="en-US" altLang="zh-TW" b="1" u="sng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47C2199D-321E-494C-981C-6687D15DEBFB}"/>
                </a:ext>
              </a:extLst>
            </p:cNvPr>
            <p:cNvCxnSpPr/>
            <p:nvPr/>
          </p:nvCxnSpPr>
          <p:spPr>
            <a:xfrm>
              <a:off x="1672066" y="687005"/>
              <a:ext cx="1510655" cy="1708727"/>
            </a:xfrm>
            <a:prstGeom prst="straightConnector1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B10A0A5C-4EA5-4456-96F2-B7D7DB505627}"/>
                </a:ext>
              </a:extLst>
            </p:cNvPr>
            <p:cNvCxnSpPr/>
            <p:nvPr/>
          </p:nvCxnSpPr>
          <p:spPr>
            <a:xfrm flipV="1">
              <a:off x="9022169" y="801410"/>
              <a:ext cx="1589769" cy="740878"/>
            </a:xfrm>
            <a:prstGeom prst="straightConnector1">
              <a:avLst/>
            </a:prstGeom>
            <a:ln w="76200">
              <a:solidFill>
                <a:srgbClr val="FFFF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3D08E112-1D26-4CC8-BA9D-F0FE9525E62A}"/>
                </a:ext>
              </a:extLst>
            </p:cNvPr>
            <p:cNvSpPr txBox="1"/>
            <p:nvPr/>
          </p:nvSpPr>
          <p:spPr>
            <a:xfrm>
              <a:off x="10555498" y="366762"/>
              <a:ext cx="1139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u="sng" dirty="0">
                  <a:solidFill>
                    <a:srgbClr val="FF0000"/>
                  </a:solidFill>
                </a:rPr>
                <a:t>儲存單元</a:t>
              </a:r>
              <a:endParaRPr lang="en-US" altLang="zh-TW" b="1" u="sng" dirty="0">
                <a:solidFill>
                  <a:srgbClr val="FF0000"/>
                </a:solidFill>
              </a:endParaRPr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DC940C8C-20E8-4578-9BBA-440DA3F3D135}"/>
              </a:ext>
            </a:extLst>
          </p:cNvPr>
          <p:cNvSpPr/>
          <p:nvPr/>
        </p:nvSpPr>
        <p:spPr>
          <a:xfrm>
            <a:off x="57887" y="1794442"/>
            <a:ext cx="1015663" cy="2862322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22225">
                  <a:noFill/>
                  <a:prstDash val="solid"/>
                </a:ln>
                <a:solidFill>
                  <a:srgbClr val="00206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系統架構</a:t>
            </a:r>
          </a:p>
        </p:txBody>
      </p:sp>
    </p:spTree>
    <p:extLst>
      <p:ext uri="{BB962C8B-B14F-4D97-AF65-F5344CB8AC3E}">
        <p14:creationId xmlns:p14="http://schemas.microsoft.com/office/powerpoint/2010/main" val="3187946644"/>
      </p:ext>
    </p:extLst>
  </p:cSld>
  <p:clrMapOvr>
    <a:masterClrMapping/>
  </p:clrMapOvr>
</p:sld>
</file>

<file path=ppt/theme/theme1.xml><?xml version="1.0" encoding="utf-8"?>
<a:theme xmlns:a="http://schemas.openxmlformats.org/drawingml/2006/main" name="封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(16比9)中華系整簡報" id="{DD11B826-1728-4B50-96F4-93018B694327}" vid="{A093AD17-4463-464A-AFC2-7E8E312393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AD35BE8818ADDE40AEC914ABDF7384D4" ma:contentTypeVersion="6" ma:contentTypeDescription="建立新的文件。" ma:contentTypeScope="" ma:versionID="b7b4608704d199f05cc741170ead7039">
  <xsd:schema xmlns:xsd="http://www.w3.org/2001/XMLSchema" xmlns:xs="http://www.w3.org/2001/XMLSchema" xmlns:p="http://schemas.microsoft.com/office/2006/metadata/properties" xmlns:ns2="0074c88e-fd00-4916-8b16-6f3a38a2e863" targetNamespace="http://schemas.microsoft.com/office/2006/metadata/properties" ma:root="true" ma:fieldsID="00cbb182ca5d4d512494558cb609bcea" ns2:_="">
    <xsd:import namespace="0074c88e-fd00-4916-8b16-6f3a38a2e8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74c88e-fd00-4916-8b16-6f3a38a2e8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6D297F-69F7-4F8C-97B4-9885DCF1CC18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0074c88e-fd00-4916-8b16-6f3a38a2e863"/>
    <ds:schemaRef ds:uri="http://schemas.microsoft.com/office/2006/documentManagement/typ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A1A2F05-C2F2-4A3F-B1C7-34F7445BC1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DD515D-FF95-4FE3-B973-366792DD8F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74c88e-fd00-4916-8b16-6f3a38a2e8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 PPT</Template>
  <TotalTime>656</TotalTime>
  <Words>225</Words>
  <Application>Microsoft Office PowerPoint</Application>
  <PresentationFormat>寬螢幕</PresentationFormat>
  <Paragraphs>40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Microsoft YaHei</vt:lpstr>
      <vt:lpstr>新細明體</vt:lpstr>
      <vt:lpstr>Arial</vt:lpstr>
      <vt:lpstr>Calibri</vt:lpstr>
      <vt:lpstr>封底</vt:lpstr>
      <vt:lpstr>微服務和CICD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洪德樹</dc:creator>
  <cp:lastModifiedBy>洪德樹</cp:lastModifiedBy>
  <cp:revision>48</cp:revision>
  <dcterms:created xsi:type="dcterms:W3CDTF">2021-03-02T03:02:51Z</dcterms:created>
  <dcterms:modified xsi:type="dcterms:W3CDTF">2021-03-17T05:01:08Z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0x010100AD35BE8818ADDE40AEC914ABDF7384D4</vt:lpwstr>
  </property>
</Properties>
</file>