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BA7CD-255E-4B0F-9586-B5A3249D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AA1F4E-3077-49A9-85B1-281199F21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01BBC-D51B-4E0F-88F1-3D9B16E2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6E9B6-BBBD-4076-8DCA-15B5F4E1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58BC5-9DAD-4C71-B94B-7F34F8AF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3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CB16B-A580-4F1F-B287-816EBA8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4928A1-07E0-4780-A7C3-05FA127A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0EDC1-B7AA-408F-B2AA-A6CF6D6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00E4E-2964-41FA-BA13-7F07FC2D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9379B-EA80-4823-8BDA-D0B31A67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4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54617A-B9D2-4BBD-BADB-01315D2BF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905434-D14F-4CB0-AB80-C22D0360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843A6-6A31-440E-B85C-AB68D79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4A341D-DED9-41A7-A7ED-2CCC6B55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D8F0A-4E2C-4EBA-8B59-E17B259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B3DA5-49D0-4E5C-8506-1793518D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8B64E-4577-4D8F-BA33-D308E25F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3EC32-D5DF-48E9-B002-0A660F42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0D7FD-2A33-4FF2-9520-3CC3C99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E8C297-D48D-43A1-9AC2-BC37ED3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86859-71B3-48D0-95B9-C4A0137B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3F29F2-E118-4286-9729-04AD0678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63835-A3A8-441B-AC1A-A40FCE59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5C1FE-8689-4241-8A33-520DA7B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17CE2-36B6-4098-977F-79EACA3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76DDA-8985-494F-B852-B42F5CC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B5A86-FD45-4895-A7A0-31A3D8D1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4C38D9-6823-4230-9031-D5CD1D6A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5D09B-1B32-49CD-AE78-CD4092BE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4949D6-3B3B-42A3-9274-21BC03BF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FA3B8-8A6B-4C05-B9D3-182A5A94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3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7D329-215C-488E-9846-9E359A7A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B7B88B-9D7D-4320-AE70-D044429E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B1B4A8-DAB0-41E9-930F-48FC4D65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2531CA-4474-42C7-B67B-042E41A9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2D1E25-6FC2-4A63-B5B8-1C11D943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E25380-87FB-4C17-9E13-8E6FA03C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9688E6-32E1-402C-BC91-AE61551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28C9DE-1FAB-4D62-BB82-09AF4E41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1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F6E71-5358-421C-A670-2BD443E7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411BF1-CBE9-43DC-995B-A984CFCB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B6E913-50ED-41E2-B845-9D3A311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9BAF6E-8539-47F5-81E8-66F9CA1B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D970ED-B821-4326-A4B1-6305CD3B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CD6954-D4CB-4178-8636-9C216A9B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C4EBEE-2DF5-4512-8C96-9B2AB714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43526-CDC3-4510-8C85-4CED6524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1BB85-2ADF-433F-ADCF-FA9EC872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D4683-5A3E-4E47-BB1E-133C11BC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7FFD64-E5D9-48AC-8591-4CCBCD96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CF6BEC-A880-4371-8A79-62CFB5C2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8E2383-9E72-44D7-9A39-937578D6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86CC1-A416-4C34-B436-6B1E9B53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289749-2CE5-4C74-A6D9-D9A7BAE68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337AB-C05A-478A-A3D8-381C6DE8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C53E61-1AAA-4B30-9992-A7509A77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60B24-3740-4ACF-AC25-D125EC5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882696-A89B-4704-88BF-00FE693F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E63CA9-1130-4C1B-889B-4E05CC60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126C51-BD64-4B3B-BC8C-40CCB0CD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F7057-2FA9-4061-A55D-FB4F4D5B3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677A-9D42-4E11-8AC9-17A49DE22AE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CB67F-8195-4C60-86D0-79E169651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6860C-518B-406C-9553-40795139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C1B3-5C73-4900-94B0-06326D601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BC675-8609-4558-A68C-9043A6AA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將</a:t>
            </a:r>
            <a:r>
              <a:rPr lang="en-US" altLang="zh-TW" dirty="0"/>
              <a:t>SQL Server</a:t>
            </a:r>
            <a:r>
              <a:rPr lang="zh-TW" altLang="en-US" dirty="0"/>
              <a:t>數據導出到</a:t>
            </a:r>
            <a:r>
              <a:rPr lang="en-US" altLang="zh-TW" dirty="0"/>
              <a:t>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0F3A46-DC79-4E60-BFC0-31B4BCBD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6" y="1053952"/>
            <a:ext cx="5735502" cy="4938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016F31-047F-48FF-B65D-CF91E473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44" y="867266"/>
            <a:ext cx="5546135" cy="51253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11BA97-61D4-4AF1-B3D9-4DD5C17D3B09}"/>
              </a:ext>
            </a:extLst>
          </p:cNvPr>
          <p:cNvSpPr/>
          <p:nvPr/>
        </p:nvSpPr>
        <p:spPr>
          <a:xfrm>
            <a:off x="7717449" y="1593129"/>
            <a:ext cx="3915228" cy="1696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94286D-EDE7-4A39-8D3E-3F5B5638293C}"/>
              </a:ext>
            </a:extLst>
          </p:cNvPr>
          <p:cNvSpPr txBox="1"/>
          <p:nvPr/>
        </p:nvSpPr>
        <p:spPr>
          <a:xfrm>
            <a:off x="6283918" y="250565"/>
            <a:ext cx="453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資料來源選取</a:t>
            </a:r>
            <a:r>
              <a:rPr lang="en-US" altLang="zh-TW" dirty="0"/>
              <a:t>SQL Server Native Client 11.0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B545B33-1B03-4A48-B0A6-489851899CE4}"/>
              </a:ext>
            </a:extLst>
          </p:cNvPr>
          <p:cNvSpPr txBox="1">
            <a:spLocks/>
          </p:cNvSpPr>
          <p:nvPr/>
        </p:nvSpPr>
        <p:spPr>
          <a:xfrm>
            <a:off x="275656" y="265460"/>
            <a:ext cx="9154212" cy="757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800" dirty="0"/>
              <a:t>MSSQL</a:t>
            </a:r>
            <a:r>
              <a:rPr lang="zh-TW" altLang="en-US" sz="4400" dirty="0"/>
              <a:t>匯出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60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B318C25-CD9E-450D-A04E-5A177D8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74" y="809548"/>
            <a:ext cx="6006300" cy="55760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9BE5BE-28BE-4839-B139-F0B6D58CFB3E}"/>
              </a:ext>
            </a:extLst>
          </p:cNvPr>
          <p:cNvSpPr/>
          <p:nvPr/>
        </p:nvSpPr>
        <p:spPr>
          <a:xfrm>
            <a:off x="4440025" y="1696825"/>
            <a:ext cx="4185501" cy="414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831CF-3066-4C13-AC2B-07F607B36A71}"/>
              </a:ext>
            </a:extLst>
          </p:cNvPr>
          <p:cNvSpPr/>
          <p:nvPr/>
        </p:nvSpPr>
        <p:spPr>
          <a:xfrm>
            <a:off x="3846135" y="2309567"/>
            <a:ext cx="3930979" cy="320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0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BE01E6-9166-42B5-B8B6-C46A90CC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9" y="887551"/>
            <a:ext cx="5194264" cy="472139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7A52A85-E22D-4CB5-89E2-DAB5457E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90" y="887551"/>
            <a:ext cx="5163801" cy="47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A2E4221-86B8-42A0-9A21-F04723C7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9" y="1358793"/>
            <a:ext cx="4521432" cy="414041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25D894-CCBB-40F7-8595-D070D919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61" y="1358793"/>
            <a:ext cx="4521432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FD99BA-6DD4-4393-A2BC-3764A97E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2" y="1608030"/>
            <a:ext cx="3887070" cy="36419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4FF6D-5F2A-4FE7-8967-32313F01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75" y="836865"/>
            <a:ext cx="5835950" cy="4807197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B3704FF5-E153-4DFB-B86E-BF5698C19350}"/>
              </a:ext>
            </a:extLst>
          </p:cNvPr>
          <p:cNvSpPr txBox="1">
            <a:spLocks/>
          </p:cNvSpPr>
          <p:nvPr/>
        </p:nvSpPr>
        <p:spPr>
          <a:xfrm>
            <a:off x="838200" y="3745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匯入</a:t>
            </a:r>
            <a:r>
              <a:rPr lang="en-US" altLang="zh-TW" dirty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74B8B6C-AE8B-4CB1-A2AC-4BB358A1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1178350"/>
            <a:ext cx="5366455" cy="44466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7C26DB7-2335-470A-A24A-95C15C8A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80" y="1090628"/>
            <a:ext cx="5566843" cy="45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C3ECFB-1FE6-41FD-9701-5EF1BF93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1" y="1087578"/>
            <a:ext cx="5664219" cy="46439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0528A1-70A2-4B73-BB6C-5D4EEF22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99" y="1091004"/>
            <a:ext cx="5664219" cy="46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35BE8818ADDE40AEC914ABDF7384D4" ma:contentTypeVersion="6" ma:contentTypeDescription="建立新的文件。" ma:contentTypeScope="" ma:versionID="b7b4608704d199f05cc741170ead7039">
  <xsd:schema xmlns:xsd="http://www.w3.org/2001/XMLSchema" xmlns:xs="http://www.w3.org/2001/XMLSchema" xmlns:p="http://schemas.microsoft.com/office/2006/metadata/properties" xmlns:ns2="0074c88e-fd00-4916-8b16-6f3a38a2e863" targetNamespace="http://schemas.microsoft.com/office/2006/metadata/properties" ma:root="true" ma:fieldsID="00cbb182ca5d4d512494558cb609bcea" ns2:_="">
    <xsd:import namespace="0074c88e-fd00-4916-8b16-6f3a38a2e8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4c88e-fd00-4916-8b16-6f3a38a2e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40AC6-4DD2-4146-B165-D9EA9EEBB780}"/>
</file>

<file path=customXml/itemProps2.xml><?xml version="1.0" encoding="utf-8"?>
<ds:datastoreItem xmlns:ds="http://schemas.openxmlformats.org/officeDocument/2006/customXml" ds:itemID="{61ACBC89-9D44-42F5-AA1A-295DD1F9A14A}"/>
</file>

<file path=customXml/itemProps3.xml><?xml version="1.0" encoding="utf-8"?>
<ds:datastoreItem xmlns:ds="http://schemas.openxmlformats.org/officeDocument/2006/customXml" ds:itemID="{10B853A0-EF07-4905-8BC9-0471EFDA5DD5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寬螢幕</PresentationFormat>
  <Paragraphs>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將SQL Server數據導出到CSV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蘇峻民</dc:creator>
  <cp:lastModifiedBy>蘇峻民</cp:lastModifiedBy>
  <cp:revision>23</cp:revision>
  <dcterms:created xsi:type="dcterms:W3CDTF">2021-03-16T01:07:46Z</dcterms:created>
  <dcterms:modified xsi:type="dcterms:W3CDTF">2021-03-16T02:35:06Z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0x010100AD35BE8818ADDE40AEC914ABDF7384D4</vt:lpwstr>
  </property>
</Properties>
</file>