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072C1514-A2F1-40B1-92B2-727A11D74643}"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1" name="PlaceHolder 2"/>
          <p:cNvSpPr>
            <a:spLocks noGrp="1"/>
          </p:cNvSpPr>
          <p:nvPr>
            <p:ph/>
          </p:nvPr>
        </p:nvSpPr>
        <p:spPr>
          <a:xfrm>
            <a:off x="1303920" y="1990080"/>
            <a:ext cx="703008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2" name="PlaceHolder 3"/>
          <p:cNvSpPr>
            <a:spLocks noGrp="1"/>
          </p:cNvSpPr>
          <p:nvPr>
            <p:ph/>
          </p:nvPr>
        </p:nvSpPr>
        <p:spPr>
          <a:xfrm>
            <a:off x="1303920" y="3317760"/>
            <a:ext cx="703008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3566C5DC-AEA4-4C98-983B-9593983EF39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p:nvPr>
        </p:nvSpPr>
        <p:spPr>
          <a:xfrm>
            <a:off x="130392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5" name="PlaceHolder 3"/>
          <p:cNvSpPr>
            <a:spLocks noGrp="1"/>
          </p:cNvSpPr>
          <p:nvPr>
            <p:ph/>
          </p:nvPr>
        </p:nvSpPr>
        <p:spPr>
          <a:xfrm>
            <a:off x="490644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6" name="PlaceHolder 4"/>
          <p:cNvSpPr>
            <a:spLocks noGrp="1"/>
          </p:cNvSpPr>
          <p:nvPr>
            <p:ph/>
          </p:nvPr>
        </p:nvSpPr>
        <p:spPr>
          <a:xfrm>
            <a:off x="130392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7" name="PlaceHolder 5"/>
          <p:cNvSpPr>
            <a:spLocks noGrp="1"/>
          </p:cNvSpPr>
          <p:nvPr>
            <p:ph/>
          </p:nvPr>
        </p:nvSpPr>
        <p:spPr>
          <a:xfrm>
            <a:off x="490644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1"/>
          </p:nvPr>
        </p:nvSpPr>
        <p:spPr/>
        <p:txBody>
          <a:bodyPr/>
          <a:p>
            <a:fld id="{B05D0D99-4819-4E9B-B0EB-F9EA23E3134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69" name="PlaceHolder 2"/>
          <p:cNvSpPr>
            <a:spLocks noGrp="1"/>
          </p:cNvSpPr>
          <p:nvPr>
            <p:ph/>
          </p:nvPr>
        </p:nvSpPr>
        <p:spPr>
          <a:xfrm>
            <a:off x="1303920" y="199008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0" name="PlaceHolder 3"/>
          <p:cNvSpPr>
            <a:spLocks noGrp="1"/>
          </p:cNvSpPr>
          <p:nvPr>
            <p:ph/>
          </p:nvPr>
        </p:nvSpPr>
        <p:spPr>
          <a:xfrm>
            <a:off x="3680640" y="199008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1" name="PlaceHolder 4"/>
          <p:cNvSpPr>
            <a:spLocks noGrp="1"/>
          </p:cNvSpPr>
          <p:nvPr>
            <p:ph/>
          </p:nvPr>
        </p:nvSpPr>
        <p:spPr>
          <a:xfrm>
            <a:off x="6057720" y="199008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2" name="PlaceHolder 5"/>
          <p:cNvSpPr>
            <a:spLocks noGrp="1"/>
          </p:cNvSpPr>
          <p:nvPr>
            <p:ph/>
          </p:nvPr>
        </p:nvSpPr>
        <p:spPr>
          <a:xfrm>
            <a:off x="1303920" y="331776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3" name="PlaceHolder 6"/>
          <p:cNvSpPr>
            <a:spLocks noGrp="1"/>
          </p:cNvSpPr>
          <p:nvPr>
            <p:ph/>
          </p:nvPr>
        </p:nvSpPr>
        <p:spPr>
          <a:xfrm>
            <a:off x="3680640" y="331776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4" name="PlaceHolder 7"/>
          <p:cNvSpPr>
            <a:spLocks noGrp="1"/>
          </p:cNvSpPr>
          <p:nvPr>
            <p:ph/>
          </p:nvPr>
        </p:nvSpPr>
        <p:spPr>
          <a:xfrm>
            <a:off x="6057720" y="331776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1"/>
          </p:nvPr>
        </p:nvSpPr>
        <p:spPr/>
        <p:txBody>
          <a:bodyPr/>
          <a:p>
            <a:fld id="{B03173DB-16B2-4351-BCE8-4F4D69C147A7}"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07FB87E-94E6-4BAC-8CFE-13C4B2D8AAB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2" name="PlaceHolder 2"/>
          <p:cNvSpPr>
            <a:spLocks noGrp="1"/>
          </p:cNvSpPr>
          <p:nvPr>
            <p:ph type="subTitle"/>
          </p:nvPr>
        </p:nvSpPr>
        <p:spPr>
          <a:xfrm>
            <a:off x="1303920" y="1990080"/>
            <a:ext cx="7030080" cy="254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83A5925D-C67B-4D65-AECC-52D4CD3E3973}"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4" name="PlaceHolder 2"/>
          <p:cNvSpPr>
            <a:spLocks noGrp="1"/>
          </p:cNvSpPr>
          <p:nvPr>
            <p:ph/>
          </p:nvPr>
        </p:nvSpPr>
        <p:spPr>
          <a:xfrm>
            <a:off x="1303920" y="1990080"/>
            <a:ext cx="703008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2"/>
          </p:nvPr>
        </p:nvSpPr>
        <p:spPr/>
        <p:txBody>
          <a:bodyPr/>
          <a:p>
            <a:fld id="{F0C1E1AE-2BF3-4196-AA7E-AA372B0B4D0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86" name="PlaceHolder 2"/>
          <p:cNvSpPr>
            <a:spLocks noGrp="1"/>
          </p:cNvSpPr>
          <p:nvPr>
            <p:ph/>
          </p:nvPr>
        </p:nvSpPr>
        <p:spPr>
          <a:xfrm>
            <a:off x="130392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87" name="PlaceHolder 3"/>
          <p:cNvSpPr>
            <a:spLocks noGrp="1"/>
          </p:cNvSpPr>
          <p:nvPr>
            <p:ph/>
          </p:nvPr>
        </p:nvSpPr>
        <p:spPr>
          <a:xfrm>
            <a:off x="490644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89CAFD44-F592-46EA-9F12-D3D10944F37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2"/>
          </p:nvPr>
        </p:nvSpPr>
        <p:spPr/>
        <p:txBody>
          <a:bodyPr/>
          <a:p>
            <a:fld id="{9B02479B-43CE-46BC-A9C4-CB7939CD71F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303920" y="598680"/>
            <a:ext cx="7030080" cy="4632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7B745B96-487A-440E-872A-C6252987922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p:nvPr>
        </p:nvSpPr>
        <p:spPr>
          <a:xfrm>
            <a:off x="130392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2" name="PlaceHolder 3"/>
          <p:cNvSpPr>
            <a:spLocks noGrp="1"/>
          </p:cNvSpPr>
          <p:nvPr>
            <p:ph/>
          </p:nvPr>
        </p:nvSpPr>
        <p:spPr>
          <a:xfrm>
            <a:off x="490644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3" name="PlaceHolder 4"/>
          <p:cNvSpPr>
            <a:spLocks noGrp="1"/>
          </p:cNvSpPr>
          <p:nvPr>
            <p:ph/>
          </p:nvPr>
        </p:nvSpPr>
        <p:spPr>
          <a:xfrm>
            <a:off x="130392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DA46A32F-48C8-436C-9B56-445CA78A177F}"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CBF4B772-29E7-48B0-847D-4434ECFD91A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5" name="PlaceHolder 2"/>
          <p:cNvSpPr>
            <a:spLocks noGrp="1"/>
          </p:cNvSpPr>
          <p:nvPr>
            <p:ph/>
          </p:nvPr>
        </p:nvSpPr>
        <p:spPr>
          <a:xfrm>
            <a:off x="130392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6" name="PlaceHolder 3"/>
          <p:cNvSpPr>
            <a:spLocks noGrp="1"/>
          </p:cNvSpPr>
          <p:nvPr>
            <p:ph/>
          </p:nvPr>
        </p:nvSpPr>
        <p:spPr>
          <a:xfrm>
            <a:off x="490644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7" name="PlaceHolder 4"/>
          <p:cNvSpPr>
            <a:spLocks noGrp="1"/>
          </p:cNvSpPr>
          <p:nvPr>
            <p:ph/>
          </p:nvPr>
        </p:nvSpPr>
        <p:spPr>
          <a:xfrm>
            <a:off x="490644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5D1371F0-585E-4F8B-8318-582EA9019219}"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p:nvPr>
        </p:nvSpPr>
        <p:spPr>
          <a:xfrm>
            <a:off x="130392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0" name="PlaceHolder 3"/>
          <p:cNvSpPr>
            <a:spLocks noGrp="1"/>
          </p:cNvSpPr>
          <p:nvPr>
            <p:ph/>
          </p:nvPr>
        </p:nvSpPr>
        <p:spPr>
          <a:xfrm>
            <a:off x="490644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1" name="PlaceHolder 4"/>
          <p:cNvSpPr>
            <a:spLocks noGrp="1"/>
          </p:cNvSpPr>
          <p:nvPr>
            <p:ph/>
          </p:nvPr>
        </p:nvSpPr>
        <p:spPr>
          <a:xfrm>
            <a:off x="1303920" y="3317760"/>
            <a:ext cx="703008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2"/>
          </p:nvPr>
        </p:nvSpPr>
        <p:spPr/>
        <p:txBody>
          <a:bodyPr/>
          <a:p>
            <a:fld id="{069E0B66-061A-407B-875C-A656EF0450C6}"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3" name="PlaceHolder 2"/>
          <p:cNvSpPr>
            <a:spLocks noGrp="1"/>
          </p:cNvSpPr>
          <p:nvPr>
            <p:ph/>
          </p:nvPr>
        </p:nvSpPr>
        <p:spPr>
          <a:xfrm>
            <a:off x="1303920" y="1990080"/>
            <a:ext cx="703008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4" name="PlaceHolder 3"/>
          <p:cNvSpPr>
            <a:spLocks noGrp="1"/>
          </p:cNvSpPr>
          <p:nvPr>
            <p:ph/>
          </p:nvPr>
        </p:nvSpPr>
        <p:spPr>
          <a:xfrm>
            <a:off x="1303920" y="3317760"/>
            <a:ext cx="703008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2"/>
          </p:nvPr>
        </p:nvSpPr>
        <p:spPr/>
        <p:txBody>
          <a:bodyPr/>
          <a:p>
            <a:fld id="{2FF06864-3664-4676-B7D2-206E5B20A47A}"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06" name="PlaceHolder 2"/>
          <p:cNvSpPr>
            <a:spLocks noGrp="1"/>
          </p:cNvSpPr>
          <p:nvPr>
            <p:ph/>
          </p:nvPr>
        </p:nvSpPr>
        <p:spPr>
          <a:xfrm>
            <a:off x="130392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7" name="PlaceHolder 3"/>
          <p:cNvSpPr>
            <a:spLocks noGrp="1"/>
          </p:cNvSpPr>
          <p:nvPr>
            <p:ph/>
          </p:nvPr>
        </p:nvSpPr>
        <p:spPr>
          <a:xfrm>
            <a:off x="490644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8" name="PlaceHolder 4"/>
          <p:cNvSpPr>
            <a:spLocks noGrp="1"/>
          </p:cNvSpPr>
          <p:nvPr>
            <p:ph/>
          </p:nvPr>
        </p:nvSpPr>
        <p:spPr>
          <a:xfrm>
            <a:off x="130392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09" name="PlaceHolder 5"/>
          <p:cNvSpPr>
            <a:spLocks noGrp="1"/>
          </p:cNvSpPr>
          <p:nvPr>
            <p:ph/>
          </p:nvPr>
        </p:nvSpPr>
        <p:spPr>
          <a:xfrm>
            <a:off x="490644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7" name="PlaceHolder 6"/>
          <p:cNvSpPr>
            <a:spLocks noGrp="1"/>
          </p:cNvSpPr>
          <p:nvPr>
            <p:ph type="sldNum" idx="2"/>
          </p:nvPr>
        </p:nvSpPr>
        <p:spPr/>
        <p:txBody>
          <a:bodyPr/>
          <a:p>
            <a:fld id="{2E8EA9A7-9EB8-4BCF-9469-02A0363F0678}"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111" name="PlaceHolder 2"/>
          <p:cNvSpPr>
            <a:spLocks noGrp="1"/>
          </p:cNvSpPr>
          <p:nvPr>
            <p:ph/>
          </p:nvPr>
        </p:nvSpPr>
        <p:spPr>
          <a:xfrm>
            <a:off x="1303920" y="199008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2" name="PlaceHolder 3"/>
          <p:cNvSpPr>
            <a:spLocks noGrp="1"/>
          </p:cNvSpPr>
          <p:nvPr>
            <p:ph/>
          </p:nvPr>
        </p:nvSpPr>
        <p:spPr>
          <a:xfrm>
            <a:off x="3680640" y="199008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3" name="PlaceHolder 4"/>
          <p:cNvSpPr>
            <a:spLocks noGrp="1"/>
          </p:cNvSpPr>
          <p:nvPr>
            <p:ph/>
          </p:nvPr>
        </p:nvSpPr>
        <p:spPr>
          <a:xfrm>
            <a:off x="6057720" y="199008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4" name="PlaceHolder 5"/>
          <p:cNvSpPr>
            <a:spLocks noGrp="1"/>
          </p:cNvSpPr>
          <p:nvPr>
            <p:ph/>
          </p:nvPr>
        </p:nvSpPr>
        <p:spPr>
          <a:xfrm>
            <a:off x="1303920" y="331776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5" name="PlaceHolder 6"/>
          <p:cNvSpPr>
            <a:spLocks noGrp="1"/>
          </p:cNvSpPr>
          <p:nvPr>
            <p:ph/>
          </p:nvPr>
        </p:nvSpPr>
        <p:spPr>
          <a:xfrm>
            <a:off x="3680640" y="331776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116" name="PlaceHolder 7"/>
          <p:cNvSpPr>
            <a:spLocks noGrp="1"/>
          </p:cNvSpPr>
          <p:nvPr>
            <p:ph/>
          </p:nvPr>
        </p:nvSpPr>
        <p:spPr>
          <a:xfrm>
            <a:off x="6057720" y="3317760"/>
            <a:ext cx="226332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9" name="PlaceHolder 8"/>
          <p:cNvSpPr>
            <a:spLocks noGrp="1"/>
          </p:cNvSpPr>
          <p:nvPr>
            <p:ph type="sldNum" idx="2"/>
          </p:nvPr>
        </p:nvSpPr>
        <p:spPr/>
        <p:txBody>
          <a:bodyPr/>
          <a:p>
            <a:fld id="{E5B57A94-45F5-47FF-92D7-4FB1C998751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2" name="PlaceHolder 2"/>
          <p:cNvSpPr>
            <a:spLocks noGrp="1"/>
          </p:cNvSpPr>
          <p:nvPr>
            <p:ph/>
          </p:nvPr>
        </p:nvSpPr>
        <p:spPr>
          <a:xfrm>
            <a:off x="1303920" y="1990080"/>
            <a:ext cx="703008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A447790-1818-4E14-9DDB-232BE9691F4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p:nvPr>
        </p:nvSpPr>
        <p:spPr>
          <a:xfrm>
            <a:off x="130392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45" name="PlaceHolder 3"/>
          <p:cNvSpPr>
            <a:spLocks noGrp="1"/>
          </p:cNvSpPr>
          <p:nvPr>
            <p:ph/>
          </p:nvPr>
        </p:nvSpPr>
        <p:spPr>
          <a:xfrm>
            <a:off x="490644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 name="PlaceHolder 4"/>
          <p:cNvSpPr>
            <a:spLocks noGrp="1"/>
          </p:cNvSpPr>
          <p:nvPr>
            <p:ph type="sldNum" idx="1"/>
          </p:nvPr>
        </p:nvSpPr>
        <p:spPr/>
        <p:txBody>
          <a:bodyPr/>
          <a:p>
            <a:fld id="{014E1DE9-D6CB-4B65-89FA-6F48B12EF50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3" name="PlaceHolder 2"/>
          <p:cNvSpPr>
            <a:spLocks noGrp="1"/>
          </p:cNvSpPr>
          <p:nvPr>
            <p:ph type="sldNum" idx="1"/>
          </p:nvPr>
        </p:nvSpPr>
        <p:spPr/>
        <p:txBody>
          <a:bodyPr/>
          <a:p>
            <a:fld id="{D806C4AC-8E92-4994-BD44-405F2160E65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1303920" y="598680"/>
            <a:ext cx="7030080" cy="4632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F78046EE-CB9A-415C-9B18-1409C2E2D6F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p:nvPr>
        </p:nvSpPr>
        <p:spPr>
          <a:xfrm>
            <a:off x="130392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0" name="PlaceHolder 3"/>
          <p:cNvSpPr>
            <a:spLocks noGrp="1"/>
          </p:cNvSpPr>
          <p:nvPr>
            <p:ph/>
          </p:nvPr>
        </p:nvSpPr>
        <p:spPr>
          <a:xfrm>
            <a:off x="490644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1" name="PlaceHolder 4"/>
          <p:cNvSpPr>
            <a:spLocks noGrp="1"/>
          </p:cNvSpPr>
          <p:nvPr>
            <p:ph/>
          </p:nvPr>
        </p:nvSpPr>
        <p:spPr>
          <a:xfrm>
            <a:off x="130392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DD7A8C11-AF6E-44E9-89F0-D9E5D3559D02}"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3" name="PlaceHolder 2"/>
          <p:cNvSpPr>
            <a:spLocks noGrp="1"/>
          </p:cNvSpPr>
          <p:nvPr>
            <p:ph/>
          </p:nvPr>
        </p:nvSpPr>
        <p:spPr>
          <a:xfrm>
            <a:off x="1303920" y="1990080"/>
            <a:ext cx="3430440" cy="254124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4" name="PlaceHolder 3"/>
          <p:cNvSpPr>
            <a:spLocks noGrp="1"/>
          </p:cNvSpPr>
          <p:nvPr>
            <p:ph/>
          </p:nvPr>
        </p:nvSpPr>
        <p:spPr>
          <a:xfrm>
            <a:off x="490644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5" name="PlaceHolder 4"/>
          <p:cNvSpPr>
            <a:spLocks noGrp="1"/>
          </p:cNvSpPr>
          <p:nvPr>
            <p:ph/>
          </p:nvPr>
        </p:nvSpPr>
        <p:spPr>
          <a:xfrm>
            <a:off x="4906440" y="331776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0658850F-4771-47E8-AA51-EA46F273540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p:nvPr>
        </p:nvSpPr>
        <p:spPr>
          <a:xfrm>
            <a:off x="130392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8" name="PlaceHolder 3"/>
          <p:cNvSpPr>
            <a:spLocks noGrp="1"/>
          </p:cNvSpPr>
          <p:nvPr>
            <p:ph/>
          </p:nvPr>
        </p:nvSpPr>
        <p:spPr>
          <a:xfrm>
            <a:off x="4906440" y="1990080"/>
            <a:ext cx="343044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59" name="PlaceHolder 4"/>
          <p:cNvSpPr>
            <a:spLocks noGrp="1"/>
          </p:cNvSpPr>
          <p:nvPr>
            <p:ph/>
          </p:nvPr>
        </p:nvSpPr>
        <p:spPr>
          <a:xfrm>
            <a:off x="1303920" y="3317760"/>
            <a:ext cx="7030080" cy="1212120"/>
          </a:xfrm>
          <a:prstGeom prst="rect">
            <a:avLst/>
          </a:prstGeom>
          <a:noFill/>
          <a:ln w="0">
            <a:noFill/>
          </a:ln>
        </p:spPr>
        <p:txBody>
          <a:bodyPr lIns="0" rIns="0" tIns="0" bIns="0" anchor="t">
            <a:normAutofit/>
          </a:bodyPr>
          <a:p>
            <a:endParaRPr b="0" lang="en-US" sz="1400" spc="-1" strike="noStrike">
              <a:solidFill>
                <a:srgbClr val="000000"/>
              </a:solidFill>
              <a:latin typeface="Arial"/>
            </a:endParaRPr>
          </a:p>
        </p:txBody>
      </p:sp>
      <p:sp>
        <p:nvSpPr>
          <p:cNvPr id="6" name="PlaceHolder 5"/>
          <p:cNvSpPr>
            <a:spLocks noGrp="1"/>
          </p:cNvSpPr>
          <p:nvPr>
            <p:ph type="sldNum" idx="1"/>
          </p:nvPr>
        </p:nvSpPr>
        <p:spPr/>
        <p:txBody>
          <a:bodyPr/>
          <a:p>
            <a:fld id="{FFAC046B-C28B-45E6-BB19-AF4A39542A1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99191"/>
        </a:solidFill>
      </p:bgPr>
    </p:bg>
    <p:spTree>
      <p:nvGrpSpPr>
        <p:cNvPr id="1" name=""/>
        <p:cNvGrpSpPr/>
        <p:nvPr/>
      </p:nvGrpSpPr>
      <p:grpSpPr>
        <a:xfrm>
          <a:off x="0" y="0"/>
          <a:ext cx="0" cy="0"/>
          <a:chOff x="0" y="0"/>
          <a:chExt cx="0" cy="0"/>
        </a:xfrm>
      </p:grpSpPr>
      <p:grpSp>
        <p:nvGrpSpPr>
          <p:cNvPr id="0" name="Google Shape;10;p2"/>
          <p:cNvGrpSpPr/>
          <p:nvPr/>
        </p:nvGrpSpPr>
        <p:grpSpPr>
          <a:xfrm>
            <a:off x="7342920" y="3409560"/>
            <a:ext cx="1691280" cy="1732320"/>
            <a:chOff x="7342920" y="3409560"/>
            <a:chExt cx="1691280" cy="1732320"/>
          </a:xfrm>
        </p:grpSpPr>
        <p:grpSp>
          <p:nvGrpSpPr>
            <p:cNvPr id="1" name="Google Shape;11;p2"/>
            <p:cNvGrpSpPr/>
            <p:nvPr/>
          </p:nvGrpSpPr>
          <p:grpSpPr>
            <a:xfrm>
              <a:off x="7342920" y="4453560"/>
              <a:ext cx="316440" cy="688320"/>
              <a:chOff x="7342920" y="4453560"/>
              <a:chExt cx="316440" cy="688320"/>
            </a:xfrm>
          </p:grpSpPr>
          <p:sp>
            <p:nvSpPr>
              <p:cNvPr id="2" name="Google Shape;12;p2"/>
              <p:cNvSpPr/>
              <p:nvPr/>
            </p:nvSpPr>
            <p:spPr>
              <a:xfrm>
                <a:off x="734292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3" name="Google Shape;13;p2"/>
              <p:cNvSpPr/>
              <p:nvPr/>
            </p:nvSpPr>
            <p:spPr>
              <a:xfrm>
                <a:off x="734292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4" name="Google Shape;14;p2"/>
            <p:cNvGrpSpPr/>
            <p:nvPr/>
          </p:nvGrpSpPr>
          <p:grpSpPr>
            <a:xfrm>
              <a:off x="7801200" y="4105800"/>
              <a:ext cx="316440" cy="1036080"/>
              <a:chOff x="7801200" y="4105800"/>
              <a:chExt cx="316440" cy="1036080"/>
            </a:xfrm>
          </p:grpSpPr>
          <p:sp>
            <p:nvSpPr>
              <p:cNvPr id="5" name="Google Shape;15;p2"/>
              <p:cNvSpPr/>
              <p:nvPr/>
            </p:nvSpPr>
            <p:spPr>
              <a:xfrm>
                <a:off x="780120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6" name="Google Shape;16;p2"/>
              <p:cNvSpPr/>
              <p:nvPr/>
            </p:nvSpPr>
            <p:spPr>
              <a:xfrm>
                <a:off x="780120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7" name="Google Shape;17;p2"/>
              <p:cNvSpPr/>
              <p:nvPr/>
            </p:nvSpPr>
            <p:spPr>
              <a:xfrm>
                <a:off x="780120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8" name="Google Shape;18;p2"/>
            <p:cNvGrpSpPr/>
            <p:nvPr/>
          </p:nvGrpSpPr>
          <p:grpSpPr>
            <a:xfrm>
              <a:off x="8259480" y="3757680"/>
              <a:ext cx="316440" cy="1384200"/>
              <a:chOff x="8259480" y="3757680"/>
              <a:chExt cx="316440" cy="1384200"/>
            </a:xfrm>
          </p:grpSpPr>
          <p:sp>
            <p:nvSpPr>
              <p:cNvPr id="9" name="Google Shape;19;p2"/>
              <p:cNvSpPr/>
              <p:nvPr/>
            </p:nvSpPr>
            <p:spPr>
              <a:xfrm>
                <a:off x="825948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0" name="Google Shape;20;p2"/>
              <p:cNvSpPr/>
              <p:nvPr/>
            </p:nvSpPr>
            <p:spPr>
              <a:xfrm>
                <a:off x="825948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1" name="Google Shape;21;p2"/>
              <p:cNvSpPr/>
              <p:nvPr/>
            </p:nvSpPr>
            <p:spPr>
              <a:xfrm>
                <a:off x="825948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2" name="Google Shape;22;p2"/>
              <p:cNvSpPr/>
              <p:nvPr/>
            </p:nvSpPr>
            <p:spPr>
              <a:xfrm>
                <a:off x="825948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nvGrpSpPr>
            <p:cNvPr id="13" name="Google Shape;23;p2"/>
            <p:cNvGrpSpPr/>
            <p:nvPr/>
          </p:nvGrpSpPr>
          <p:grpSpPr>
            <a:xfrm>
              <a:off x="8717760" y="3409560"/>
              <a:ext cx="316440" cy="1732320"/>
              <a:chOff x="8717760" y="3409560"/>
              <a:chExt cx="316440" cy="1732320"/>
            </a:xfrm>
          </p:grpSpPr>
          <p:sp>
            <p:nvSpPr>
              <p:cNvPr id="14" name="Google Shape;24;p2"/>
              <p:cNvSpPr/>
              <p:nvPr/>
            </p:nvSpPr>
            <p:spPr>
              <a:xfrm>
                <a:off x="871776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5" name="Google Shape;25;p2"/>
              <p:cNvSpPr/>
              <p:nvPr/>
            </p:nvSpPr>
            <p:spPr>
              <a:xfrm>
                <a:off x="871776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6" name="Google Shape;26;p2"/>
              <p:cNvSpPr/>
              <p:nvPr/>
            </p:nvSpPr>
            <p:spPr>
              <a:xfrm>
                <a:off x="871776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7" name="Google Shape;27;p2"/>
              <p:cNvSpPr/>
              <p:nvPr/>
            </p:nvSpPr>
            <p:spPr>
              <a:xfrm>
                <a:off x="8717760" y="3409560"/>
                <a:ext cx="316440" cy="173232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sp>
            <p:nvSpPr>
              <p:cNvPr id="18" name="Google Shape;28;p2"/>
              <p:cNvSpPr/>
              <p:nvPr/>
            </p:nvSpPr>
            <p:spPr>
              <a:xfrm>
                <a:off x="871776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sp>
        </p:grpSp>
      </p:grpSp>
      <p:grpSp>
        <p:nvGrpSpPr>
          <p:cNvPr id="19" name="Google Shape;29;p2"/>
          <p:cNvGrpSpPr/>
          <p:nvPr/>
        </p:nvGrpSpPr>
        <p:grpSpPr>
          <a:xfrm>
            <a:off x="5043600" y="0"/>
            <a:ext cx="3813840" cy="3839040"/>
            <a:chOff x="5043600" y="0"/>
            <a:chExt cx="3813840" cy="3839040"/>
          </a:xfrm>
        </p:grpSpPr>
        <p:sp>
          <p:nvSpPr>
            <p:cNvPr id="20" name="Google Shape;30;p2"/>
            <p:cNvSpPr/>
            <p:nvPr/>
          </p:nvSpPr>
          <p:spPr>
            <a:xfrm>
              <a:off x="8461080" y="1817640"/>
              <a:ext cx="396360" cy="396360"/>
            </a:xfrm>
            <a:prstGeom prst="ellipse">
              <a:avLst/>
            </a:prstGeom>
            <a:solidFill>
              <a:schemeClr val="lt1">
                <a:alpha val="9000"/>
              </a:schemeClr>
            </a:solidFill>
            <a:ln w="0">
              <a:noFill/>
            </a:ln>
          </p:spPr>
          <p:style>
            <a:lnRef idx="0"/>
            <a:fillRef idx="0"/>
            <a:effectRef idx="0"/>
            <a:fontRef idx="minor"/>
          </p:style>
        </p:sp>
        <p:sp>
          <p:nvSpPr>
            <p:cNvPr id="21" name="Google Shape;31;p2"/>
            <p:cNvSpPr/>
            <p:nvPr/>
          </p:nvSpPr>
          <p:spPr>
            <a:xfrm rot="11769600">
              <a:off x="6470280" y="3480840"/>
              <a:ext cx="319680" cy="319680"/>
            </a:xfrm>
            <a:prstGeom prst="ellipse">
              <a:avLst/>
            </a:prstGeom>
            <a:solidFill>
              <a:schemeClr val="lt1">
                <a:alpha val="9000"/>
              </a:schemeClr>
            </a:solidFill>
            <a:ln w="0">
              <a:noFill/>
            </a:ln>
          </p:spPr>
          <p:style>
            <a:lnRef idx="0"/>
            <a:fillRef idx="0"/>
            <a:effectRef idx="0"/>
            <a:fontRef idx="minor"/>
          </p:style>
        </p:sp>
        <p:grpSp>
          <p:nvGrpSpPr>
            <p:cNvPr id="22" name="Google Shape;32;p2"/>
            <p:cNvGrpSpPr/>
            <p:nvPr/>
          </p:nvGrpSpPr>
          <p:grpSpPr>
            <a:xfrm>
              <a:off x="7648200" y="2704320"/>
              <a:ext cx="634680" cy="634680"/>
              <a:chOff x="7648200" y="2704320"/>
              <a:chExt cx="634680" cy="634680"/>
            </a:xfrm>
          </p:grpSpPr>
          <p:sp>
            <p:nvSpPr>
              <p:cNvPr id="23" name="Google Shape;33;p2"/>
              <p:cNvSpPr/>
              <p:nvPr/>
            </p:nvSpPr>
            <p:spPr>
              <a:xfrm rot="5400000">
                <a:off x="7648200" y="2704320"/>
                <a:ext cx="634680" cy="634680"/>
              </a:xfrm>
              <a:prstGeom prst="ellipse">
                <a:avLst/>
              </a:prstGeom>
              <a:solidFill>
                <a:schemeClr val="lt1">
                  <a:alpha val="9000"/>
                </a:schemeClr>
              </a:solidFill>
              <a:ln w="0">
                <a:noFill/>
              </a:ln>
            </p:spPr>
            <p:style>
              <a:lnRef idx="0"/>
              <a:fillRef idx="0"/>
              <a:effectRef idx="0"/>
              <a:fontRef idx="minor"/>
            </p:style>
          </p:sp>
          <p:sp>
            <p:nvSpPr>
              <p:cNvPr id="24" name="Google Shape;34;p2"/>
              <p:cNvSpPr/>
              <p:nvPr/>
            </p:nvSpPr>
            <p:spPr>
              <a:xfrm rot="5400000">
                <a:off x="7648200" y="2704320"/>
                <a:ext cx="634680" cy="634680"/>
              </a:xfrm>
              <a:prstGeom prst="pie">
                <a:avLst>
                  <a:gd name="adj1" fmla="val 8244818"/>
                  <a:gd name="adj2" fmla="val 16246175"/>
                </a:avLst>
              </a:prstGeom>
              <a:solidFill>
                <a:schemeClr val="lt1">
                  <a:alpha val="9000"/>
                </a:schemeClr>
              </a:solidFill>
              <a:ln w="0">
                <a:noFill/>
              </a:ln>
            </p:spPr>
            <p:style>
              <a:lnRef idx="0"/>
              <a:fillRef idx="0"/>
              <a:effectRef idx="0"/>
              <a:fontRef idx="minor"/>
            </p:style>
          </p:sp>
          <p:sp>
            <p:nvSpPr>
              <p:cNvPr id="25" name="Google Shape;35;p2"/>
              <p:cNvSpPr/>
              <p:nvPr/>
            </p:nvSpPr>
            <p:spPr>
              <a:xfrm rot="5400000">
                <a:off x="7768800" y="2824920"/>
                <a:ext cx="393840" cy="393840"/>
              </a:xfrm>
              <a:prstGeom prst="ellipse">
                <a:avLst/>
              </a:prstGeom>
              <a:solidFill>
                <a:schemeClr val="lt1">
                  <a:alpha val="9000"/>
                </a:schemeClr>
              </a:solidFill>
              <a:ln w="0">
                <a:noFill/>
              </a:ln>
            </p:spPr>
            <p:style>
              <a:lnRef idx="0"/>
              <a:fillRef idx="0"/>
              <a:effectRef idx="0"/>
              <a:fontRef idx="minor"/>
            </p:style>
          </p:sp>
        </p:grpSp>
        <p:sp>
          <p:nvSpPr>
            <p:cNvPr id="26" name="Google Shape;36;p2"/>
            <p:cNvSpPr/>
            <p:nvPr/>
          </p:nvSpPr>
          <p:spPr>
            <a:xfrm>
              <a:off x="8461080" y="1817640"/>
              <a:ext cx="396360" cy="396360"/>
            </a:xfrm>
            <a:prstGeom prst="pie">
              <a:avLst>
                <a:gd name="adj1" fmla="val 19376841"/>
                <a:gd name="adj2" fmla="val 16200000"/>
              </a:avLst>
            </a:prstGeom>
            <a:solidFill>
              <a:schemeClr val="lt1">
                <a:alpha val="9000"/>
              </a:schemeClr>
            </a:solidFill>
            <a:ln w="0">
              <a:noFill/>
            </a:ln>
          </p:spPr>
          <p:style>
            <a:lnRef idx="0"/>
            <a:fillRef idx="0"/>
            <a:effectRef idx="0"/>
            <a:fontRef idx="minor"/>
          </p:style>
        </p:sp>
        <p:grpSp>
          <p:nvGrpSpPr>
            <p:cNvPr id="27" name="Google Shape;37;p2"/>
            <p:cNvGrpSpPr/>
            <p:nvPr/>
          </p:nvGrpSpPr>
          <p:grpSpPr>
            <a:xfrm>
              <a:off x="7952760" y="179640"/>
              <a:ext cx="872640" cy="872640"/>
              <a:chOff x="7952760" y="179640"/>
              <a:chExt cx="872640" cy="872640"/>
            </a:xfrm>
          </p:grpSpPr>
          <p:sp>
            <p:nvSpPr>
              <p:cNvPr id="28" name="Google Shape;38;p2"/>
              <p:cNvSpPr/>
              <p:nvPr/>
            </p:nvSpPr>
            <p:spPr>
              <a:xfrm rot="12952800">
                <a:off x="8076600" y="303120"/>
                <a:ext cx="624960" cy="624960"/>
              </a:xfrm>
              <a:prstGeom prst="ellipse">
                <a:avLst/>
              </a:prstGeom>
              <a:solidFill>
                <a:schemeClr val="lt1">
                  <a:alpha val="9000"/>
                </a:schemeClr>
              </a:solidFill>
              <a:ln w="0">
                <a:noFill/>
              </a:ln>
            </p:spPr>
            <p:style>
              <a:lnRef idx="0"/>
              <a:fillRef idx="0"/>
              <a:effectRef idx="0"/>
              <a:fontRef idx="minor"/>
            </p:style>
          </p:sp>
          <p:sp>
            <p:nvSpPr>
              <p:cNvPr id="29" name="Google Shape;39;p2"/>
              <p:cNvSpPr/>
              <p:nvPr/>
            </p:nvSpPr>
            <p:spPr>
              <a:xfrm rot="12952800">
                <a:off x="8076600" y="303120"/>
                <a:ext cx="624960" cy="624960"/>
              </a:xfrm>
              <a:prstGeom prst="pie">
                <a:avLst>
                  <a:gd name="adj1" fmla="val 19376841"/>
                  <a:gd name="adj2" fmla="val 12313574"/>
                </a:avLst>
              </a:prstGeom>
              <a:solidFill>
                <a:schemeClr val="lt1">
                  <a:alpha val="9000"/>
                </a:schemeClr>
              </a:solidFill>
              <a:ln w="0">
                <a:noFill/>
              </a:ln>
            </p:spPr>
            <p:style>
              <a:lnRef idx="0"/>
              <a:fillRef idx="0"/>
              <a:effectRef idx="0"/>
              <a:fontRef idx="minor"/>
            </p:style>
          </p:sp>
        </p:grpSp>
        <p:sp>
          <p:nvSpPr>
            <p:cNvPr id="30" name="Google Shape;40;p2"/>
            <p:cNvSpPr/>
            <p:nvPr/>
          </p:nvSpPr>
          <p:spPr>
            <a:xfrm>
              <a:off x="5400000" y="356400"/>
              <a:ext cx="2576520" cy="2576520"/>
            </a:xfrm>
            <a:prstGeom prst="ellipse">
              <a:avLst/>
            </a:prstGeom>
            <a:solidFill>
              <a:schemeClr val="lt1">
                <a:alpha val="9000"/>
              </a:schemeClr>
            </a:solidFill>
            <a:ln w="0">
              <a:noFill/>
            </a:ln>
          </p:spPr>
          <p:style>
            <a:lnRef idx="0"/>
            <a:fillRef idx="0"/>
            <a:effectRef idx="0"/>
            <a:fontRef idx="minor"/>
          </p:style>
        </p:sp>
        <p:sp>
          <p:nvSpPr>
            <p:cNvPr id="31" name="Google Shape;41;p2"/>
            <p:cNvSpPr/>
            <p:nvPr/>
          </p:nvSpPr>
          <p:spPr>
            <a:xfrm rot="2043600">
              <a:off x="5503680" y="460080"/>
              <a:ext cx="2369160" cy="2369160"/>
            </a:xfrm>
            <a:prstGeom prst="ellipse">
              <a:avLst/>
            </a:prstGeom>
            <a:solidFill>
              <a:schemeClr val="lt1">
                <a:alpha val="9000"/>
              </a:schemeClr>
            </a:solidFill>
            <a:ln w="0">
              <a:noFill/>
            </a:ln>
          </p:spPr>
          <p:style>
            <a:lnRef idx="0"/>
            <a:fillRef idx="0"/>
            <a:effectRef idx="0"/>
            <a:fontRef idx="minor"/>
          </p:style>
        </p:sp>
        <p:sp>
          <p:nvSpPr>
            <p:cNvPr id="32" name="Google Shape;42;p2"/>
            <p:cNvSpPr/>
            <p:nvPr/>
          </p:nvSpPr>
          <p:spPr>
            <a:xfrm>
              <a:off x="5399640" y="360360"/>
              <a:ext cx="2576520" cy="2576520"/>
            </a:xfrm>
            <a:prstGeom prst="pie">
              <a:avLst>
                <a:gd name="adj1" fmla="val 8801158"/>
                <a:gd name="adj2" fmla="val 16200000"/>
              </a:avLst>
            </a:prstGeom>
            <a:solidFill>
              <a:schemeClr val="lt1">
                <a:alpha val="9000"/>
              </a:schemeClr>
            </a:solidFill>
            <a:ln w="0">
              <a:noFill/>
            </a:ln>
          </p:spPr>
          <p:style>
            <a:lnRef idx="0"/>
            <a:fillRef idx="0"/>
            <a:effectRef idx="0"/>
            <a:fontRef idx="minor"/>
          </p:style>
        </p:sp>
        <p:sp>
          <p:nvSpPr>
            <p:cNvPr id="33" name="Google Shape;43;p2"/>
            <p:cNvSpPr/>
            <p:nvPr/>
          </p:nvSpPr>
          <p:spPr>
            <a:xfrm rot="2044800">
              <a:off x="5911560" y="867600"/>
              <a:ext cx="1553760" cy="1553760"/>
            </a:xfrm>
            <a:prstGeom prst="ellipse">
              <a:avLst/>
            </a:prstGeom>
            <a:solidFill>
              <a:schemeClr val="accent3"/>
            </a:solidFill>
            <a:ln w="0">
              <a:noFill/>
            </a:ln>
          </p:spPr>
          <p:style>
            <a:lnRef idx="0"/>
            <a:fillRef idx="0"/>
            <a:effectRef idx="0"/>
            <a:fontRef idx="minor"/>
          </p:style>
        </p:sp>
        <p:sp>
          <p:nvSpPr>
            <p:cNvPr id="34" name="Google Shape;44;p2"/>
            <p:cNvSpPr/>
            <p:nvPr/>
          </p:nvSpPr>
          <p:spPr>
            <a:xfrm>
              <a:off x="5399640" y="356400"/>
              <a:ext cx="2576520" cy="2576520"/>
            </a:xfrm>
            <a:prstGeom prst="pie">
              <a:avLst>
                <a:gd name="adj1" fmla="val 12554101"/>
                <a:gd name="adj2" fmla="val 16200000"/>
              </a:avLst>
            </a:prstGeom>
            <a:solidFill>
              <a:schemeClr val="lt1">
                <a:alpha val="9000"/>
              </a:schemeClr>
            </a:solidFill>
            <a:ln w="0">
              <a:noFill/>
            </a:ln>
          </p:spPr>
          <p:style>
            <a:lnRef idx="0"/>
            <a:fillRef idx="0"/>
            <a:effectRef idx="0"/>
            <a:fontRef idx="minor"/>
          </p:style>
        </p:sp>
        <p:sp>
          <p:nvSpPr>
            <p:cNvPr id="35" name="Google Shape;45;p2"/>
            <p:cNvSpPr/>
            <p:nvPr/>
          </p:nvSpPr>
          <p:spPr>
            <a:xfrm rot="11769600">
              <a:off x="6470280" y="3480840"/>
              <a:ext cx="319680" cy="319680"/>
            </a:xfrm>
            <a:prstGeom prst="pie">
              <a:avLst>
                <a:gd name="adj1" fmla="val 19376841"/>
                <a:gd name="adj2" fmla="val 16200000"/>
              </a:avLst>
            </a:prstGeom>
            <a:solidFill>
              <a:schemeClr val="lt1">
                <a:alpha val="9000"/>
              </a:schemeClr>
            </a:solidFill>
            <a:ln w="0">
              <a:noFill/>
            </a:ln>
          </p:spPr>
          <p:style>
            <a:lnRef idx="0"/>
            <a:fillRef idx="0"/>
            <a:effectRef idx="0"/>
            <a:fontRef idx="minor"/>
          </p:style>
        </p:sp>
      </p:grpSp>
      <p:sp>
        <p:nvSpPr>
          <p:cNvPr id="36" name="PlaceHolder 1"/>
          <p:cNvSpPr>
            <a:spLocks noGrp="1"/>
          </p:cNvSpPr>
          <p:nvPr>
            <p:ph type="title"/>
          </p:nvPr>
        </p:nvSpPr>
        <p:spPr>
          <a:xfrm>
            <a:off x="824040" y="1613880"/>
            <a:ext cx="4255200" cy="1872720"/>
          </a:xfrm>
          <a:prstGeom prst="rect">
            <a:avLst/>
          </a:prstGeom>
          <a:noFill/>
          <a:ln w="0">
            <a:noFill/>
          </a:ln>
        </p:spPr>
        <p:txBody>
          <a:bodyPr tIns="91440" bIns="91440" anchor="ctr">
            <a:norm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37" name="PlaceHolder 2"/>
          <p:cNvSpPr>
            <a:spLocks noGrp="1"/>
          </p:cNvSpPr>
          <p:nvPr>
            <p:ph type="sldNum" idx="1"/>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900" spc="-1" strike="noStrike">
                <a:solidFill>
                  <a:srgbClr val="ffffff"/>
                </a:solidFill>
                <a:latin typeface="Nunito"/>
                <a:ea typeface="Nunito"/>
              </a:defRPr>
            </a:lvl1pPr>
          </a:lstStyle>
          <a:p>
            <a:pPr algn="r">
              <a:lnSpc>
                <a:spcPct val="100000"/>
              </a:lnSpc>
              <a:buNone/>
              <a:tabLst>
                <a:tab algn="l" pos="0"/>
              </a:tabLst>
            </a:pPr>
            <a:fld id="{93CB0EAD-E846-4338-8E99-9E19EDF9C3F2}" type="slidenum">
              <a:rPr b="0" lang="en" sz="900" spc="-1" strike="noStrike">
                <a:solidFill>
                  <a:srgbClr val="ffffff"/>
                </a:solidFill>
                <a:latin typeface="Nunito"/>
                <a:ea typeface="Nunito"/>
              </a:rPr>
              <a:t>&lt;number&gt;</a:t>
            </a:fld>
            <a:endParaRPr b="0" lang="en-US" sz="900" spc="-1" strike="noStrike">
              <a:latin typeface="Times New Roman"/>
            </a:endParaRPr>
          </a:p>
        </p:txBody>
      </p:sp>
      <p:sp>
        <p:nvSpPr>
          <p:cNvPr id="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5" name="Google Shape;85;p4"/>
          <p:cNvGrpSpPr/>
          <p:nvPr/>
        </p:nvGrpSpPr>
        <p:grpSpPr>
          <a:xfrm>
            <a:off x="626040" y="299520"/>
            <a:ext cx="999000" cy="999000"/>
            <a:chOff x="626040" y="299520"/>
            <a:chExt cx="999000" cy="999000"/>
          </a:xfrm>
        </p:grpSpPr>
        <p:sp>
          <p:nvSpPr>
            <p:cNvPr id="76" name="Google Shape;86;p4"/>
            <p:cNvSpPr/>
            <p:nvPr/>
          </p:nvSpPr>
          <p:spPr>
            <a:xfrm rot="16200000">
              <a:off x="828720" y="502560"/>
              <a:ext cx="593640" cy="59364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sp>
          <p:nvSpPr>
            <p:cNvPr id="77" name="Google Shape;87;p4"/>
            <p:cNvSpPr/>
            <p:nvPr/>
          </p:nvSpPr>
          <p:spPr>
            <a:xfrm rot="16200000">
              <a:off x="626040" y="299520"/>
              <a:ext cx="999000" cy="999000"/>
            </a:xfrm>
            <a:prstGeom prst="pie">
              <a:avLst>
                <a:gd name="adj1" fmla="val 10792838"/>
                <a:gd name="adj2" fmla="val 16200000"/>
              </a:avLst>
            </a:prstGeom>
            <a:solidFill>
              <a:schemeClr val="dk2">
                <a:alpha val="13000"/>
              </a:schemeClr>
            </a:solidFill>
            <a:ln w="0">
              <a:noFill/>
            </a:ln>
          </p:spPr>
          <p:style>
            <a:lnRef idx="0"/>
            <a:fillRef idx="0"/>
            <a:effectRef idx="0"/>
            <a:fontRef idx="minor"/>
          </p:style>
        </p:sp>
      </p:grpSp>
      <p:sp>
        <p:nvSpPr>
          <p:cNvPr id="78"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79" name="PlaceHolder 2"/>
          <p:cNvSpPr>
            <a:spLocks noGrp="1"/>
          </p:cNvSpPr>
          <p:nvPr>
            <p:ph type="body"/>
          </p:nvPr>
        </p:nvSpPr>
        <p:spPr>
          <a:xfrm>
            <a:off x="1303920" y="1990080"/>
            <a:ext cx="7030080" cy="25412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80" name="PlaceHolder 3"/>
          <p:cNvSpPr>
            <a:spLocks noGrp="1"/>
          </p:cNvSpPr>
          <p:nvPr>
            <p:ph type="sldNum" idx="2"/>
          </p:nvPr>
        </p:nvSpPr>
        <p:spPr>
          <a:xfrm>
            <a:off x="8451000" y="473688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900" spc="-1" strike="noStrike">
                <a:solidFill>
                  <a:srgbClr val="424242"/>
                </a:solidFill>
                <a:latin typeface="Nunito"/>
                <a:ea typeface="Nunito"/>
              </a:defRPr>
            </a:lvl1pPr>
          </a:lstStyle>
          <a:p>
            <a:pPr algn="r">
              <a:lnSpc>
                <a:spcPct val="100000"/>
              </a:lnSpc>
              <a:buNone/>
              <a:tabLst>
                <a:tab algn="l" pos="0"/>
              </a:tabLst>
            </a:pPr>
            <a:fld id="{64CFBA87-3DFE-48D0-A8EE-919884615FFC}" type="slidenum">
              <a:rPr b="0" lang="en" sz="900" spc="-1" strike="noStrike">
                <a:solidFill>
                  <a:srgbClr val="424242"/>
                </a:solidFill>
                <a:latin typeface="Nunito"/>
                <a:ea typeface="Nunito"/>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24040" y="1613880"/>
            <a:ext cx="4255200" cy="1872720"/>
          </a:xfrm>
          <a:prstGeom prst="rect">
            <a:avLst/>
          </a:prstGeom>
          <a:noFill/>
          <a:ln w="0">
            <a:noFill/>
          </a:ln>
        </p:spPr>
        <p:txBody>
          <a:bodyPr tIns="91440" bIns="91440" anchor="ctr">
            <a:normAutofit fontScale="93000"/>
          </a:bodyPr>
          <a:p>
            <a:pPr>
              <a:lnSpc>
                <a:spcPct val="100000"/>
              </a:lnSpc>
              <a:buNone/>
              <a:tabLst>
                <a:tab algn="l" pos="0"/>
              </a:tabLst>
            </a:pPr>
            <a:r>
              <a:rPr b="1" lang="en" sz="3600" spc="-1" strike="noStrike">
                <a:solidFill>
                  <a:srgbClr val="ffffff"/>
                </a:solidFill>
                <a:latin typeface="Maven Pro"/>
                <a:ea typeface="Maven Pro"/>
              </a:rPr>
              <a:t>Big Mountain Ski Resort Ticket Price Modeling</a:t>
            </a:r>
            <a:endParaRPr b="0" lang="en-US" sz="3600" spc="-1" strike="noStrike">
              <a:solidFill>
                <a:srgbClr val="000000"/>
              </a:solidFill>
              <a:latin typeface="Arial"/>
            </a:endParaRPr>
          </a:p>
        </p:txBody>
      </p:sp>
      <p:sp>
        <p:nvSpPr>
          <p:cNvPr id="118" name="PlaceHolder 2"/>
          <p:cNvSpPr>
            <a:spLocks noGrp="1"/>
          </p:cNvSpPr>
          <p:nvPr>
            <p:ph type="subTitle"/>
          </p:nvPr>
        </p:nvSpPr>
        <p:spPr>
          <a:xfrm>
            <a:off x="824040" y="3596400"/>
            <a:ext cx="4255200" cy="695160"/>
          </a:xfrm>
          <a:prstGeom prst="rect">
            <a:avLst/>
          </a:prstGeom>
          <a:noFill/>
          <a:ln w="0">
            <a:noFill/>
          </a:ln>
        </p:spPr>
        <p:txBody>
          <a:bodyPr tIns="91440" bIns="91440" anchor="t">
            <a:normAutofit/>
          </a:bodyPr>
          <a:p>
            <a:pPr>
              <a:lnSpc>
                <a:spcPct val="100000"/>
              </a:lnSpc>
              <a:buNone/>
              <a:tabLst>
                <a:tab algn="l" pos="0"/>
              </a:tabLst>
            </a:pPr>
            <a:r>
              <a:rPr b="0" lang="en" sz="1600" spc="-1" strike="noStrike">
                <a:solidFill>
                  <a:srgbClr val="ffffff"/>
                </a:solidFill>
                <a:latin typeface="Nunito"/>
                <a:ea typeface="Nunito"/>
              </a:rPr>
              <a:t>Abdullah Al Mamun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303920" y="685800"/>
            <a:ext cx="7030080" cy="544320"/>
          </a:xfrm>
          <a:prstGeom prst="rect">
            <a:avLst/>
          </a:prstGeom>
          <a:noFill/>
          <a:ln w="0">
            <a:noFill/>
          </a:ln>
        </p:spPr>
        <p:txBody>
          <a:bodyPr tIns="91440" bIns="91440" anchor="t">
            <a:normAutofit fontScale="85000"/>
          </a:bodyPr>
          <a:p>
            <a:pPr>
              <a:lnSpc>
                <a:spcPct val="100000"/>
              </a:lnSpc>
              <a:buNone/>
              <a:tabLst>
                <a:tab algn="l" pos="0"/>
              </a:tabLst>
            </a:pPr>
            <a:r>
              <a:rPr b="1" lang="en" sz="2800" spc="-1" strike="noStrike">
                <a:solidFill>
                  <a:srgbClr val="424242"/>
                </a:solidFill>
                <a:latin typeface="Maven Pro"/>
                <a:ea typeface="Maven Pro"/>
              </a:rPr>
              <a:t>The Problem</a:t>
            </a:r>
            <a:endParaRPr b="0" lang="en-US" sz="2800" spc="-1" strike="noStrike">
              <a:solidFill>
                <a:srgbClr val="000000"/>
              </a:solidFill>
              <a:latin typeface="Arial"/>
            </a:endParaRPr>
          </a:p>
        </p:txBody>
      </p:sp>
      <p:sp>
        <p:nvSpPr>
          <p:cNvPr id="120" name="PlaceHolder 2"/>
          <p:cNvSpPr>
            <a:spLocks noGrp="1"/>
          </p:cNvSpPr>
          <p:nvPr>
            <p:ph/>
          </p:nvPr>
        </p:nvSpPr>
        <p:spPr>
          <a:xfrm>
            <a:off x="1303920" y="1234080"/>
            <a:ext cx="7030080" cy="2541240"/>
          </a:xfrm>
          <a:prstGeom prst="rect">
            <a:avLst/>
          </a:prstGeom>
          <a:noFill/>
          <a:ln w="0">
            <a:noFill/>
          </a:ln>
        </p:spPr>
        <p:txBody>
          <a:bodyPr tIns="91440" bIns="91440" anchor="t">
            <a:normAutofit/>
          </a:bodyPr>
          <a:p>
            <a:pPr algn="just">
              <a:lnSpc>
                <a:spcPct val="115000"/>
              </a:lnSpc>
              <a:buNone/>
              <a:tabLst>
                <a:tab algn="l" pos="0"/>
              </a:tabLst>
            </a:pPr>
            <a:r>
              <a:rPr b="0" lang="en" sz="1300" spc="-1" strike="noStrike">
                <a:solidFill>
                  <a:srgbClr val="424242"/>
                </a:solidFill>
                <a:latin typeface="Nunito"/>
                <a:ea typeface="Nunito"/>
              </a:rPr>
              <a:t>Big Mountain ski resort located at Montana has 11 lifts, 2 T-bars, 1 magic carpet that can support 350,000 skiers per year. It has recently acquired a new chair lift, increasing their operating costs by 1.5 million dollars for the season, What strategies Big Mountain resort can implement for recouping the increased operational cost of $1.54 millions for installing new chair list this season, while keeping the profit margins at 9.2% and give an insight on annual revenue for the season over the next year. </a:t>
            </a:r>
            <a:endParaRPr b="0" lang="en-US" sz="1300" spc="-1" strike="noStrike">
              <a:solidFill>
                <a:srgbClr val="000000"/>
              </a:solidFill>
              <a:latin typeface="Arial"/>
            </a:endParaRPr>
          </a:p>
          <a:p>
            <a:pPr algn="just">
              <a:lnSpc>
                <a:spcPct val="115000"/>
              </a:lnSpc>
              <a:spcBef>
                <a:spcPts val="1199"/>
              </a:spcBef>
              <a:buNone/>
              <a:tabLst>
                <a:tab algn="l" pos="0"/>
              </a:tabLst>
            </a:pPr>
            <a:endParaRPr b="0" lang="en-US" sz="1300" spc="-1" strike="noStrike">
              <a:solidFill>
                <a:srgbClr val="000000"/>
              </a:solidFill>
              <a:latin typeface="Arial"/>
            </a:endParaRPr>
          </a:p>
        </p:txBody>
      </p:sp>
      <p:pic>
        <p:nvPicPr>
          <p:cNvPr id="121" name="Google Shape;285;p14" descr=""/>
          <p:cNvPicPr/>
          <p:nvPr/>
        </p:nvPicPr>
        <p:blipFill>
          <a:blip r:embed="rId1"/>
          <a:stretch/>
        </p:blipFill>
        <p:spPr>
          <a:xfrm>
            <a:off x="4938840" y="3272400"/>
            <a:ext cx="2642400" cy="1762560"/>
          </a:xfrm>
          <a:prstGeom prst="rect">
            <a:avLst/>
          </a:prstGeom>
          <a:ln w="0">
            <a:noFill/>
          </a:ln>
        </p:spPr>
      </p:pic>
      <p:pic>
        <p:nvPicPr>
          <p:cNvPr id="122" name="Google Shape;286;p14" descr=""/>
          <p:cNvPicPr/>
          <p:nvPr/>
        </p:nvPicPr>
        <p:blipFill>
          <a:blip r:embed="rId2"/>
          <a:stretch/>
        </p:blipFill>
        <p:spPr>
          <a:xfrm>
            <a:off x="2142360" y="3294000"/>
            <a:ext cx="2429640" cy="1735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r>
              <a:rPr b="1" lang="en-US" sz="3200" spc="-1" strike="noStrike">
                <a:solidFill>
                  <a:srgbClr val="000000"/>
                </a:solidFill>
                <a:latin typeface="Arial"/>
              </a:rPr>
              <a:t>Key Findings</a:t>
            </a:r>
            <a:endParaRPr b="1" lang="en-US" sz="3200" spc="-1" strike="noStrike">
              <a:solidFill>
                <a:srgbClr val="000000"/>
              </a:solidFill>
              <a:latin typeface="Arial"/>
            </a:endParaRPr>
          </a:p>
        </p:txBody>
      </p:sp>
      <p:sp>
        <p:nvSpPr>
          <p:cNvPr id="124" name="PlaceHolder 2"/>
          <p:cNvSpPr>
            <a:spLocks noGrp="1"/>
          </p:cNvSpPr>
          <p:nvPr>
            <p:ph/>
          </p:nvPr>
        </p:nvSpPr>
        <p:spPr>
          <a:xfrm>
            <a:off x="1303920" y="1990080"/>
            <a:ext cx="7030080" cy="2541240"/>
          </a:xfrm>
          <a:prstGeom prst="rect">
            <a:avLst/>
          </a:prstGeom>
          <a:noFill/>
          <a:ln w="0">
            <a:noFill/>
          </a:ln>
        </p:spPr>
        <p:txBody>
          <a:bodyPr lIns="0" rIns="0" tIns="0" bIns="0" anchor="t">
            <a:normAutofit fontScale="98000"/>
          </a:bodyPr>
          <a:p>
            <a:pPr marL="432000" indent="-324000">
              <a:lnSpc>
                <a:spcPct val="90000"/>
              </a:lnSpc>
              <a:spcBef>
                <a:spcPts val="1001"/>
              </a:spcBef>
              <a:buClr>
                <a:srgbClr val="000000"/>
              </a:buClr>
              <a:buSzPct val="45000"/>
              <a:buFont typeface="Wingdings" charset="2"/>
              <a:buChar char=""/>
            </a:pPr>
            <a:r>
              <a:rPr b="0" lang="en-US" sz="2200" spc="-1" strike="noStrike">
                <a:solidFill>
                  <a:srgbClr val="000000"/>
                </a:solidFill>
                <a:latin typeface="Calibri"/>
              </a:rPr>
              <a:t>Price vs facilities model predicts that the market support for adult weekend ticket price of $96 (+/- $10) without impacting ticket sales while the current ticket price is $81.</a:t>
            </a:r>
            <a:endParaRPr b="0" lang="en-US" sz="2200" spc="-1" strike="noStrike">
              <a:solidFill>
                <a:srgbClr val="000000"/>
              </a:solidFill>
              <a:latin typeface="Arial"/>
            </a:endParaRPr>
          </a:p>
          <a:p>
            <a:pPr marL="432000" indent="-324000">
              <a:lnSpc>
                <a:spcPct val="90000"/>
              </a:lnSpc>
              <a:spcBef>
                <a:spcPts val="1001"/>
              </a:spcBef>
              <a:buClr>
                <a:srgbClr val="000000"/>
              </a:buClr>
              <a:buSzPct val="45000"/>
              <a:buFont typeface="Wingdings" charset="2"/>
              <a:buChar char=""/>
            </a:pPr>
            <a:r>
              <a:rPr b="0" lang="en-US" sz="2200" spc="-1" strike="noStrike">
                <a:solidFill>
                  <a:srgbClr val="000000"/>
                </a:solidFill>
                <a:latin typeface="Calibri"/>
              </a:rPr>
              <a:t>Extra $1.99/ticket value if boost vertical drop by 150ft.</a:t>
            </a:r>
            <a:endParaRPr b="0" lang="en-US" sz="2200" spc="-1" strike="noStrike">
              <a:solidFill>
                <a:srgbClr val="000000"/>
              </a:solidFill>
              <a:latin typeface="Arial"/>
            </a:endParaRPr>
          </a:p>
          <a:p>
            <a:pPr marL="432000" indent="-324000">
              <a:lnSpc>
                <a:spcPct val="90000"/>
              </a:lnSpc>
              <a:spcBef>
                <a:spcPts val="499"/>
              </a:spcBef>
              <a:buClr>
                <a:srgbClr val="000000"/>
              </a:buClr>
              <a:buSzPct val="45000"/>
              <a:buFont typeface="Wingdings" charset="2"/>
              <a:buChar char=""/>
            </a:pPr>
            <a:r>
              <a:rPr b="0" lang="en-US" sz="2200" spc="-1" strike="noStrike">
                <a:solidFill>
                  <a:srgbClr val="000000"/>
                </a:solidFill>
                <a:latin typeface="Calibri"/>
              </a:rPr>
              <a:t>Price boost yields +$3.5M revenue which will easily support the extra $1.54M costs </a:t>
            </a:r>
            <a:endParaRPr b="0" lang="en-US" sz="2200" spc="-1" strike="noStrike">
              <a:solidFill>
                <a:srgbClr val="000000"/>
              </a:solidFill>
              <a:latin typeface="Arial"/>
            </a:endParaRPr>
          </a:p>
          <a:p>
            <a:pPr marL="432000" indent="-324000">
              <a:lnSpc>
                <a:spcPct val="90000"/>
              </a:lnSpc>
              <a:spcBef>
                <a:spcPts val="499"/>
              </a:spcBef>
              <a:buClr>
                <a:srgbClr val="000000"/>
              </a:buClr>
              <a:buSzPct val="45000"/>
              <a:buFont typeface="Wingdings" charset="2"/>
              <a:buChar char=""/>
            </a:pPr>
            <a:r>
              <a:rPr b="0" lang="en-US" sz="2200" spc="-1" strike="noStrike">
                <a:solidFill>
                  <a:srgbClr val="000000"/>
                </a:solidFill>
                <a:latin typeface="Calibri"/>
              </a:rPr>
              <a:t>Closing 10 least-used runs reduces modeled ticket price by $1.81</a:t>
            </a:r>
            <a:endParaRPr b="0" lang="en-US" sz="2200" spc="-1" strike="noStrike">
              <a:solidFill>
                <a:srgbClr val="000000"/>
              </a:solidFill>
              <a:latin typeface="Arial"/>
            </a:endParaRPr>
          </a:p>
          <a:p>
            <a:pPr marL="432000" indent="-324000">
              <a:lnSpc>
                <a:spcPct val="90000"/>
              </a:lnSpc>
              <a:spcBef>
                <a:spcPts val="499"/>
              </a:spcBef>
              <a:buClr>
                <a:srgbClr val="000000"/>
              </a:buClr>
              <a:buSzPct val="45000"/>
              <a:buFont typeface="Wingdings" charset="2"/>
              <a:buChar char=""/>
            </a:pPr>
            <a:r>
              <a:rPr b="0" lang="en-US" sz="2200" spc="-1" strike="noStrike">
                <a:solidFill>
                  <a:srgbClr val="000000"/>
                </a:solidFill>
                <a:latin typeface="Calibri"/>
              </a:rPr>
              <a:t>This ticket price drop reduces revenue by $3.2M</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303920" y="706680"/>
            <a:ext cx="7030080" cy="999000"/>
          </a:xfrm>
          <a:prstGeom prst="rect">
            <a:avLst/>
          </a:prstGeom>
          <a:noFill/>
          <a:ln w="0">
            <a:noFill/>
          </a:ln>
        </p:spPr>
        <p:txBody>
          <a:bodyPr tIns="91440" bIns="91440" anchor="t">
            <a:normAutofit/>
          </a:bodyPr>
          <a:p>
            <a:pPr>
              <a:lnSpc>
                <a:spcPct val="100000"/>
              </a:lnSpc>
              <a:buNone/>
              <a:tabLst>
                <a:tab algn="l" pos="0"/>
              </a:tabLst>
            </a:pPr>
            <a:r>
              <a:rPr b="1" lang="en" sz="2800" spc="-1" strike="noStrike">
                <a:solidFill>
                  <a:srgbClr val="424242"/>
                </a:solidFill>
                <a:latin typeface="Maven Pro"/>
                <a:ea typeface="Maven Pro"/>
              </a:rPr>
              <a:t>Exploratory Data Analysis</a:t>
            </a:r>
            <a:endParaRPr b="0" lang="en-US" sz="2800" spc="-1" strike="noStrike">
              <a:solidFill>
                <a:srgbClr val="000000"/>
              </a:solidFill>
              <a:latin typeface="Arial"/>
            </a:endParaRPr>
          </a:p>
        </p:txBody>
      </p:sp>
      <p:sp>
        <p:nvSpPr>
          <p:cNvPr id="126" name="PlaceHolder 2"/>
          <p:cNvSpPr>
            <a:spLocks noGrp="1"/>
          </p:cNvSpPr>
          <p:nvPr>
            <p:ph/>
          </p:nvPr>
        </p:nvSpPr>
        <p:spPr>
          <a:xfrm>
            <a:off x="1303920" y="1181160"/>
            <a:ext cx="7030080" cy="2541240"/>
          </a:xfrm>
          <a:prstGeom prst="rect">
            <a:avLst/>
          </a:prstGeom>
          <a:noFill/>
          <a:ln w="0">
            <a:noFill/>
          </a:ln>
        </p:spPr>
        <p:txBody>
          <a:bodyPr tIns="91440" bIns="91440" anchor="t">
            <a:normAutofit/>
          </a:bodyPr>
          <a:p>
            <a:pPr>
              <a:lnSpc>
                <a:spcPct val="115000"/>
              </a:lnSpc>
              <a:buNone/>
              <a:tabLst>
                <a:tab algn="l" pos="0"/>
              </a:tabLst>
            </a:pPr>
            <a:r>
              <a:rPr b="0" lang="en" sz="1300" spc="-1" strike="noStrike">
                <a:solidFill>
                  <a:srgbClr val="424242"/>
                </a:solidFill>
                <a:latin typeface="Nunito"/>
                <a:ea typeface="Nunito"/>
              </a:rPr>
              <a:t>For Big Mountain Resort initial analysis shows that there is not enough information for not to compare to resorts across the country.</a:t>
            </a: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r>
              <a:rPr b="0" lang="en" sz="1300" spc="-1" strike="noStrike">
                <a:solidFill>
                  <a:srgbClr val="424242"/>
                </a:solidFill>
                <a:latin typeface="Nunito"/>
                <a:ea typeface="Nunito"/>
              </a:rPr>
              <a:t>Across the entire country, consumers seem to support higher ticket prices at resorts that have guaranteed snow via numerous snow making equipment, more night skiing, more and faster runs and more chairlifts.</a:t>
            </a:r>
            <a:endParaRPr b="0" lang="en-US" sz="1300" spc="-1" strike="noStrike">
              <a:solidFill>
                <a:srgbClr val="000000"/>
              </a:solidFill>
              <a:latin typeface="Arial"/>
            </a:endParaRPr>
          </a:p>
        </p:txBody>
      </p:sp>
      <p:pic>
        <p:nvPicPr>
          <p:cNvPr id="127" name="Google Shape;299;p16" descr=""/>
          <p:cNvPicPr/>
          <p:nvPr/>
        </p:nvPicPr>
        <p:blipFill>
          <a:blip r:embed="rId1"/>
          <a:stretch/>
        </p:blipFill>
        <p:spPr>
          <a:xfrm>
            <a:off x="2094120" y="2755080"/>
            <a:ext cx="4265640" cy="22312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r>
              <a:rPr b="1" lang="en-US" sz="2800" spc="-1" strike="noStrike">
                <a:solidFill>
                  <a:srgbClr val="000000"/>
                </a:solidFill>
                <a:latin typeface="Arial"/>
              </a:rPr>
              <a:t>Current Ticket Price vs the Market</a:t>
            </a:r>
            <a:endParaRPr b="1" lang="en-US" sz="2800" spc="-1" strike="noStrike">
              <a:solidFill>
                <a:srgbClr val="000000"/>
              </a:solidFill>
              <a:latin typeface="Arial"/>
            </a:endParaRPr>
          </a:p>
        </p:txBody>
      </p:sp>
      <p:pic>
        <p:nvPicPr>
          <p:cNvPr id="129" name="Picture 3" descr="Chart, histogram&#10;&#10;Description automatically generated"/>
          <p:cNvPicPr/>
          <p:nvPr/>
        </p:nvPicPr>
        <p:blipFill>
          <a:blip r:embed="rId1"/>
          <a:stretch/>
        </p:blipFill>
        <p:spPr>
          <a:xfrm>
            <a:off x="252000" y="1694880"/>
            <a:ext cx="4343400" cy="2386800"/>
          </a:xfrm>
          <a:prstGeom prst="rect">
            <a:avLst/>
          </a:prstGeom>
          <a:ln w="0">
            <a:noFill/>
          </a:ln>
        </p:spPr>
      </p:pic>
      <p:grpSp>
        <p:nvGrpSpPr>
          <p:cNvPr id="130" name="Group 10"/>
          <p:cNvGrpSpPr/>
          <p:nvPr/>
        </p:nvGrpSpPr>
        <p:grpSpPr>
          <a:xfrm>
            <a:off x="4656600" y="1816200"/>
            <a:ext cx="4258800" cy="2514600"/>
            <a:chOff x="4656600" y="1816200"/>
            <a:chExt cx="4258800" cy="2514600"/>
          </a:xfrm>
        </p:grpSpPr>
        <p:pic>
          <p:nvPicPr>
            <p:cNvPr id="131" name="Picture 1" descr="Chart, bar chart&#10;&#10;Description automatically generated"/>
            <p:cNvPicPr/>
            <p:nvPr/>
          </p:nvPicPr>
          <p:blipFill>
            <a:blip r:embed="rId2"/>
            <a:stretch/>
          </p:blipFill>
          <p:spPr>
            <a:xfrm>
              <a:off x="4656600" y="1816200"/>
              <a:ext cx="4258800" cy="2514600"/>
            </a:xfrm>
            <a:prstGeom prst="rect">
              <a:avLst/>
            </a:prstGeom>
            <a:ln w="0">
              <a:noFill/>
            </a:ln>
          </p:spPr>
        </p:pic>
        <p:sp>
          <p:nvSpPr>
            <p:cNvPr id="132" name="Straight Connector 1"/>
            <p:cNvSpPr/>
            <p:nvPr/>
          </p:nvSpPr>
          <p:spPr>
            <a:xfrm>
              <a:off x="4883760" y="3015360"/>
              <a:ext cx="3974760" cy="360"/>
            </a:xfrm>
            <a:prstGeom prst="line">
              <a:avLst/>
            </a:prstGeom>
            <a:ln w="15875">
              <a:solidFill>
                <a:srgbClr val="ff0000"/>
              </a:solidFill>
              <a:prstDash val="sysDash"/>
            </a:ln>
          </p:spPr>
          <p:style>
            <a:lnRef idx="1">
              <a:schemeClr val="accent1"/>
            </a:lnRef>
            <a:fillRef idx="0">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303920" y="598680"/>
            <a:ext cx="7030080" cy="999000"/>
          </a:xfrm>
          <a:prstGeom prst="rect">
            <a:avLst/>
          </a:prstGeom>
          <a:noFill/>
          <a:ln w="0">
            <a:noFill/>
          </a:ln>
        </p:spPr>
        <p:txBody>
          <a:bodyPr tIns="91440" bIns="91440" anchor="t">
            <a:normAutofit/>
          </a:bodyPr>
          <a:p>
            <a:pPr>
              <a:lnSpc>
                <a:spcPct val="100000"/>
              </a:lnSpc>
              <a:buNone/>
              <a:tabLst>
                <a:tab algn="l" pos="0"/>
              </a:tabLst>
            </a:pPr>
            <a:r>
              <a:rPr b="1" lang="en" sz="2800" spc="-1" strike="noStrike">
                <a:solidFill>
                  <a:srgbClr val="424242"/>
                </a:solidFill>
                <a:latin typeface="Maven Pro"/>
                <a:ea typeface="Maven Pro"/>
              </a:rPr>
              <a:t>Processing and Training</a:t>
            </a:r>
            <a:endParaRPr b="0" lang="en-US" sz="2800" spc="-1" strike="noStrike">
              <a:solidFill>
                <a:srgbClr val="000000"/>
              </a:solidFill>
              <a:latin typeface="Arial"/>
            </a:endParaRPr>
          </a:p>
        </p:txBody>
      </p:sp>
      <p:sp>
        <p:nvSpPr>
          <p:cNvPr id="134" name="PlaceHolder 2"/>
          <p:cNvSpPr>
            <a:spLocks noGrp="1"/>
          </p:cNvSpPr>
          <p:nvPr>
            <p:ph/>
          </p:nvPr>
        </p:nvSpPr>
        <p:spPr>
          <a:xfrm>
            <a:off x="1303920" y="1204200"/>
            <a:ext cx="7030080" cy="2541240"/>
          </a:xfrm>
          <a:prstGeom prst="rect">
            <a:avLst/>
          </a:prstGeom>
          <a:noFill/>
          <a:ln w="0">
            <a:noFill/>
          </a:ln>
        </p:spPr>
        <p:txBody>
          <a:bodyPr tIns="91440" bIns="91440" anchor="t">
            <a:normAutofit/>
          </a:bodyPr>
          <a:p>
            <a:pPr>
              <a:lnSpc>
                <a:spcPct val="115000"/>
              </a:lnSpc>
              <a:buNone/>
              <a:tabLst>
                <a:tab algn="l" pos="0"/>
              </a:tabLst>
            </a:pPr>
            <a:r>
              <a:rPr b="0" lang="en" sz="1300" spc="-1" strike="noStrike">
                <a:solidFill>
                  <a:srgbClr val="424242"/>
                </a:solidFill>
                <a:latin typeface="Nunito"/>
                <a:ea typeface="Nunito"/>
              </a:rPr>
              <a:t>Among all the tested models, the best predictive power was shown by random forest regression model.</a:t>
            </a:r>
            <a:endParaRPr b="0" lang="en-US" sz="1300" spc="-1" strike="noStrike">
              <a:solidFill>
                <a:srgbClr val="000000"/>
              </a:solidFill>
              <a:latin typeface="Arial"/>
            </a:endParaRPr>
          </a:p>
          <a:p>
            <a:pPr>
              <a:lnSpc>
                <a:spcPct val="115000"/>
              </a:lnSpc>
              <a:spcBef>
                <a:spcPts val="1199"/>
              </a:spcBef>
              <a:spcAft>
                <a:spcPts val="1199"/>
              </a:spcAft>
              <a:buNone/>
              <a:tabLst>
                <a:tab algn="l" pos="0"/>
              </a:tabLst>
            </a:pPr>
            <a:r>
              <a:rPr b="0" lang="en" sz="1300" spc="-1" strike="noStrike">
                <a:solidFill>
                  <a:srgbClr val="424242"/>
                </a:solidFill>
                <a:latin typeface="Nunito"/>
                <a:ea typeface="Nunito"/>
              </a:rPr>
              <a:t>The model was used to predict ticket prices across the country, and it found that the most important factors to price were vertical drop, fast runs, number of runs, and total area covered by snowmakers.</a:t>
            </a:r>
            <a:endParaRPr b="0" lang="en-US" sz="1300" spc="-1" strike="noStrike">
              <a:solidFill>
                <a:srgbClr val="000000"/>
              </a:solidFill>
              <a:latin typeface="Arial"/>
            </a:endParaRPr>
          </a:p>
        </p:txBody>
      </p:sp>
      <p:pic>
        <p:nvPicPr>
          <p:cNvPr id="135" name="Google Shape;306;p17" descr=""/>
          <p:cNvPicPr/>
          <p:nvPr/>
        </p:nvPicPr>
        <p:blipFill>
          <a:blip r:embed="rId1"/>
          <a:stretch/>
        </p:blipFill>
        <p:spPr>
          <a:xfrm>
            <a:off x="2306160" y="2605320"/>
            <a:ext cx="4341600" cy="25412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303920" y="670680"/>
            <a:ext cx="7030080" cy="999000"/>
          </a:xfrm>
          <a:prstGeom prst="rect">
            <a:avLst/>
          </a:prstGeom>
          <a:noFill/>
          <a:ln w="0">
            <a:noFill/>
          </a:ln>
        </p:spPr>
        <p:txBody>
          <a:bodyPr tIns="91440" bIns="91440" anchor="t">
            <a:normAutofit/>
          </a:bodyPr>
          <a:p>
            <a:pPr>
              <a:lnSpc>
                <a:spcPct val="100000"/>
              </a:lnSpc>
              <a:buNone/>
              <a:tabLst>
                <a:tab algn="l" pos="0"/>
              </a:tabLst>
            </a:pPr>
            <a:r>
              <a:rPr b="1" lang="en" sz="2800" spc="-1" strike="noStrike">
                <a:solidFill>
                  <a:srgbClr val="424242"/>
                </a:solidFill>
                <a:latin typeface="Maven Pro"/>
                <a:ea typeface="Maven Pro"/>
              </a:rPr>
              <a:t>Recommended Strategies</a:t>
            </a:r>
            <a:endParaRPr b="0" lang="en-US" sz="2800" spc="-1" strike="noStrike">
              <a:solidFill>
                <a:srgbClr val="000000"/>
              </a:solidFill>
              <a:latin typeface="Arial"/>
            </a:endParaRPr>
          </a:p>
        </p:txBody>
      </p:sp>
      <p:sp>
        <p:nvSpPr>
          <p:cNvPr id="137" name="PlaceHolder 2"/>
          <p:cNvSpPr>
            <a:spLocks noGrp="1"/>
          </p:cNvSpPr>
          <p:nvPr>
            <p:ph/>
          </p:nvPr>
        </p:nvSpPr>
        <p:spPr>
          <a:xfrm>
            <a:off x="1303920" y="1486080"/>
            <a:ext cx="7030080" cy="2541240"/>
          </a:xfrm>
          <a:prstGeom prst="rect">
            <a:avLst/>
          </a:prstGeom>
          <a:noFill/>
          <a:ln w="0">
            <a:noFill/>
          </a:ln>
        </p:spPr>
        <p:txBody>
          <a:bodyPr tIns="91440" bIns="91440" anchor="t">
            <a:normAutofit fontScale="94000"/>
          </a:bodyPr>
          <a:p>
            <a:pPr marL="432000" indent="-324000" algn="just">
              <a:lnSpc>
                <a:spcPct val="115000"/>
              </a:lnSpc>
              <a:buClr>
                <a:srgbClr val="424242"/>
              </a:buClr>
              <a:buFont typeface="Nunito"/>
              <a:buChar char="●"/>
              <a:tabLst>
                <a:tab algn="l" pos="0"/>
              </a:tabLst>
            </a:pPr>
            <a:r>
              <a:rPr b="0" lang="en" sz="1300" spc="-1" strike="noStrike">
                <a:solidFill>
                  <a:srgbClr val="424242"/>
                </a:solidFill>
                <a:latin typeface="Nunito"/>
                <a:ea typeface="Nunito"/>
              </a:rPr>
              <a:t>Since Big Mountain is undercharging for tickets relative to competitors across the country, they could easily increase the ticket prices from 81 dollars to nearly 96 dollars. This increase would bring the resort more inline with similar resorts across the country.</a:t>
            </a:r>
            <a:endParaRPr b="0" lang="en-US" sz="1300" spc="-1" strike="noStrike">
              <a:solidFill>
                <a:srgbClr val="000000"/>
              </a:solidFill>
              <a:latin typeface="Arial"/>
            </a:endParaRPr>
          </a:p>
          <a:p>
            <a:pPr marL="432000" indent="-324000" algn="just">
              <a:lnSpc>
                <a:spcPct val="115000"/>
              </a:lnSpc>
              <a:buClr>
                <a:srgbClr val="424242"/>
              </a:buClr>
              <a:buFont typeface="Nunito"/>
              <a:buChar char="●"/>
              <a:tabLst>
                <a:tab algn="l" pos="0"/>
              </a:tabLst>
            </a:pPr>
            <a:endParaRPr b="0" lang="en-US" sz="1300" spc="-1" strike="noStrike">
              <a:solidFill>
                <a:srgbClr val="000000"/>
              </a:solidFill>
              <a:latin typeface="Arial"/>
            </a:endParaRPr>
          </a:p>
          <a:p>
            <a:pPr marL="432000" indent="-324000" algn="just">
              <a:lnSpc>
                <a:spcPct val="115000"/>
              </a:lnSpc>
              <a:buClr>
                <a:srgbClr val="424242"/>
              </a:buClr>
              <a:buFont typeface="Nunito"/>
              <a:buChar char="●"/>
              <a:tabLst>
                <a:tab algn="l" pos="0"/>
              </a:tabLst>
            </a:pPr>
            <a:r>
              <a:rPr b="0" lang="en" sz="1300" spc="-1" strike="noStrike">
                <a:solidFill>
                  <a:srgbClr val="424242"/>
                </a:solidFill>
                <a:latin typeface="Nunito"/>
                <a:ea typeface="Nunito"/>
              </a:rPr>
              <a:t>Big Mountain ski resort can increase their ticket prices by $2 each this year as a result of the new ski lift. This will raise revenues by nearly 3.5 million dollars enough to cover the cost of the new lift.</a:t>
            </a:r>
            <a:endParaRPr b="0" lang="en-US" sz="1300" spc="-1" strike="noStrike">
              <a:solidFill>
                <a:srgbClr val="000000"/>
              </a:solidFill>
              <a:latin typeface="Arial"/>
            </a:endParaRPr>
          </a:p>
          <a:p>
            <a:pPr marL="432000" indent="-324000" algn="just">
              <a:lnSpc>
                <a:spcPct val="115000"/>
              </a:lnSpc>
              <a:buClr>
                <a:srgbClr val="424242"/>
              </a:buClr>
              <a:buFont typeface="Nunito"/>
              <a:buChar char="●"/>
              <a:tabLst>
                <a:tab algn="l" pos="0"/>
              </a:tabLst>
            </a:pPr>
            <a:endParaRPr b="0" lang="en-US" sz="1300" spc="-1" strike="noStrike">
              <a:solidFill>
                <a:srgbClr val="000000"/>
              </a:solidFill>
              <a:latin typeface="Arial"/>
            </a:endParaRPr>
          </a:p>
          <a:p>
            <a:pPr marL="432000" indent="-324000" algn="just">
              <a:lnSpc>
                <a:spcPct val="115000"/>
              </a:lnSpc>
              <a:buClr>
                <a:srgbClr val="424242"/>
              </a:buClr>
              <a:buFont typeface="Nunito"/>
              <a:buChar char="●"/>
              <a:tabLst>
                <a:tab algn="l" pos="0"/>
              </a:tabLst>
            </a:pPr>
            <a:r>
              <a:rPr b="0" lang="en" sz="1300" spc="-1" strike="noStrike">
                <a:solidFill>
                  <a:srgbClr val="424242"/>
                </a:solidFill>
                <a:latin typeface="Nunito"/>
                <a:ea typeface="Nunito"/>
              </a:rPr>
              <a:t>Big Mountain resort also could lower costs by closing their least used skiing run without having an impact on the value of their ticket prices.</a:t>
            </a:r>
            <a:endParaRPr b="0" lang="en-US" sz="1300" spc="-1" strike="noStrike">
              <a:solidFill>
                <a:srgbClr val="000000"/>
              </a:solidFill>
              <a:latin typeface="Arial"/>
            </a:endParaRPr>
          </a:p>
          <a:p>
            <a:pPr marL="432000" indent="-324000" algn="just">
              <a:lnSpc>
                <a:spcPct val="115000"/>
              </a:lnSpc>
              <a:buClr>
                <a:srgbClr val="424242"/>
              </a:buClr>
              <a:buFont typeface="Nunito"/>
              <a:buChar char="●"/>
              <a:tabLst>
                <a:tab algn="l" pos="0"/>
              </a:tabLst>
            </a:pPr>
            <a:endParaRPr b="0" lang="en-US" sz="1300" spc="-1" strike="noStrike">
              <a:solidFill>
                <a:srgbClr val="000000"/>
              </a:solidFill>
              <a:latin typeface="Arial"/>
            </a:endParaRPr>
          </a:p>
          <a:p>
            <a:pPr algn="just">
              <a:lnSpc>
                <a:spcPct val="115000"/>
              </a:lnSpc>
              <a:buNone/>
              <a:tabLst>
                <a:tab algn="l" pos="0"/>
              </a:tabLst>
            </a:pPr>
            <a:endParaRPr b="0" lang="en-US" sz="1400" spc="-1" strike="noStrike">
              <a:solidFill>
                <a:srgbClr val="000000"/>
              </a:solidFill>
              <a:latin typeface="Arial"/>
            </a:endParaRPr>
          </a:p>
          <a:p>
            <a:pPr algn="just">
              <a:lnSpc>
                <a:spcPct val="115000"/>
              </a:lnSpc>
              <a:spcBef>
                <a:spcPts val="1199"/>
              </a:spcBef>
              <a:spcAft>
                <a:spcPts val="1199"/>
              </a:spcAft>
              <a:buNone/>
              <a:tabLst>
                <a:tab algn="l" pos="0"/>
              </a:tabLst>
            </a:pPr>
            <a:endParaRPr b="0" lang="en-US" sz="1300" spc="-1" strike="noStrike">
              <a:solidFill>
                <a:srgbClr val="000000"/>
              </a:solidFill>
              <a:latin typeface="Arial"/>
            </a:endParaRPr>
          </a:p>
          <a:p>
            <a:pPr algn="just">
              <a:lnSpc>
                <a:spcPct val="115000"/>
              </a:lnSpc>
              <a:buNone/>
              <a:tabLst>
                <a:tab algn="l" pos="0"/>
              </a:tabLst>
            </a:pPr>
            <a:endParaRPr b="0" lang="en-U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2022-11-18T21:08:27Z</dcterms:modified>
  <cp:revision>1</cp:revision>
  <dc:subject/>
  <dc:title/>
</cp:coreProperties>
</file>