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62" r:id="rId2"/>
    <p:sldId id="257" r:id="rId3"/>
    <p:sldId id="279" r:id="rId4"/>
    <p:sldId id="280" r:id="rId5"/>
    <p:sldId id="281" r:id="rId6"/>
    <p:sldId id="27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CF1AB2-1976-4502-BF36-3FF5EA218861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706" autoAdjust="0"/>
  </p:normalViewPr>
  <p:slideViewPr>
    <p:cSldViewPr snapToGrid="0">
      <p:cViewPr varScale="1">
        <p:scale>
          <a:sx n="71" d="100"/>
          <a:sy n="71" d="100"/>
        </p:scale>
        <p:origin x="618" y="6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7" d="100"/>
          <a:sy n="87" d="100"/>
        </p:scale>
        <p:origin x="309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9BCE0C-CD74-4A59-802C-6D2F8C15331A}" type="datetimeFigureOut">
              <a:rPr lang="en-US" smtClean="0"/>
              <a:t>1/28/2018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98501B-77B5-4365-9881-C6E19A3C1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4561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4FDEA8-CBB8-46CC-9562-028963DBC55A}" type="datetimeFigureOut">
              <a:rPr lang="en-US" smtClean="0"/>
              <a:t>1/28/2018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8BD8E7-1312-41F3-99C4-6DA5AF891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084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304800" y="304800"/>
            <a:ext cx="11582400" cy="6248400"/>
          </a:xfrm>
          <a:prstGeom prst="rect">
            <a:avLst/>
          </a:prstGeom>
          <a:noFill/>
          <a:ln w="508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548245"/>
            <a:ext cx="10515600" cy="2240280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854659"/>
            <a:ext cx="10515600" cy="1143000"/>
          </a:xfrm>
        </p:spPr>
        <p:txBody>
          <a:bodyPr>
            <a:normAutofit/>
          </a:bodyPr>
          <a:lstStyle>
            <a:lvl1pPr marL="0" indent="0" algn="ctr"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8153400" y="0"/>
            <a:ext cx="40386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2813" y="1683327"/>
            <a:ext cx="3125787" cy="2877260"/>
          </a:xfrm>
        </p:spPr>
        <p:txBody>
          <a:bodyPr anchor="b">
            <a:normAutofit/>
          </a:bodyPr>
          <a:lstStyle>
            <a:lvl1pPr>
              <a:defRPr sz="3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0" y="0"/>
            <a:ext cx="8101584" cy="6857999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32813" y="4591761"/>
            <a:ext cx="3125787" cy="1580440"/>
          </a:xfrm>
        </p:spPr>
        <p:txBody>
          <a:bodyPr/>
          <a:lstStyle>
            <a:lvl1pPr marL="0" indent="0">
              <a:spcBef>
                <a:spcPts val="8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1/28/2018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200"/>
            <a:ext cx="1943100" cy="57197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200"/>
            <a:ext cx="7048500" cy="5719762"/>
          </a:xfrm>
        </p:spPr>
        <p:txBody>
          <a:bodyPr vert="eaVert"/>
          <a:lstStyle>
            <a:lvl1pPr>
              <a:defRPr/>
            </a:lvl1pPr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1/28/2018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Picture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4800600"/>
            <a:ext cx="12192000" cy="2057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5084483"/>
            <a:ext cx="11125200" cy="914400"/>
          </a:xfrm>
        </p:spPr>
        <p:txBody>
          <a:bodyPr anchor="b">
            <a:normAutofit/>
          </a:bodyPr>
          <a:lstStyle>
            <a:lvl1pPr algn="ctr">
              <a:defRPr sz="4400" spc="-5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0"/>
          </p:nvPr>
        </p:nvSpPr>
        <p:spPr>
          <a:xfrm>
            <a:off x="1" y="1"/>
            <a:ext cx="4023360" cy="4745736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1"/>
          </p:nvPr>
        </p:nvSpPr>
        <p:spPr>
          <a:xfrm>
            <a:off x="4084320" y="1"/>
            <a:ext cx="4023360" cy="4745736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4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2"/>
          </p:nvPr>
        </p:nvSpPr>
        <p:spPr>
          <a:xfrm>
            <a:off x="8168640" y="1"/>
            <a:ext cx="4023360" cy="4745736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6043123"/>
            <a:ext cx="11125200" cy="5715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7454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1/28/2018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304800" y="304800"/>
            <a:ext cx="11582400" cy="6248400"/>
          </a:xfrm>
          <a:prstGeom prst="rect">
            <a:avLst/>
          </a:prstGeom>
          <a:noFill/>
          <a:ln w="508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483427"/>
            <a:ext cx="10515600" cy="2743200"/>
          </a:xfrm>
        </p:spPr>
        <p:txBody>
          <a:bodyPr anchor="b">
            <a:normAutofit/>
          </a:bodyPr>
          <a:lstStyle>
            <a:lvl1pPr algn="ctr">
              <a:defRPr sz="4400" spc="-5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35025" y="5257800"/>
            <a:ext cx="10515600" cy="9144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 sz="2000" cap="all" spc="50" baseline="0">
                <a:solidFill>
                  <a:schemeClr val="bg1"/>
                </a:solidFill>
              </a:defRPr>
            </a:lvl1pPr>
            <a:lvl2pPr marL="365760" indent="0" algn="ctr">
              <a:buNone/>
              <a:defRPr sz="2000" cap="all" spc="50" baseline="0">
                <a:solidFill>
                  <a:schemeClr val="bg1"/>
                </a:solidFill>
              </a:defRPr>
            </a:lvl2pPr>
            <a:lvl3pPr algn="ctr">
              <a:defRPr sz="2000" cap="all" spc="50" baseline="0">
                <a:solidFill>
                  <a:schemeClr val="bg1"/>
                </a:solidFill>
              </a:defRPr>
            </a:lvl3pPr>
            <a:lvl4pPr algn="ctr">
              <a:defRPr sz="2000" cap="all" spc="50" baseline="0">
                <a:solidFill>
                  <a:schemeClr val="bg1"/>
                </a:solidFill>
              </a:defRPr>
            </a:lvl4pPr>
            <a:lvl5pPr algn="ctr">
              <a:defRPr sz="2000" cap="all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714500"/>
            <a:ext cx="4495800" cy="446227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714500"/>
            <a:ext cx="4495800" cy="446227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1/28/2018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733162"/>
            <a:ext cx="4498848" cy="6858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481943"/>
            <a:ext cx="4498848" cy="369025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733162"/>
            <a:ext cx="4498848" cy="6858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481943"/>
            <a:ext cx="4498848" cy="369025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1/28/2018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1/28/2018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1812" y="1672934"/>
            <a:ext cx="3506788" cy="2880360"/>
          </a:xfrm>
        </p:spPr>
        <p:txBody>
          <a:bodyPr anchor="b">
            <a:normAutofit/>
          </a:bodyPr>
          <a:lstStyle>
            <a:lvl1pPr>
              <a:defRPr sz="3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0352" y="457200"/>
            <a:ext cx="7242111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51812" y="4590288"/>
            <a:ext cx="3514564" cy="1581912"/>
          </a:xfrm>
        </p:spPr>
        <p:txBody>
          <a:bodyPr/>
          <a:lstStyle>
            <a:lvl1pPr marL="0" indent="0">
              <a:spcBef>
                <a:spcPts val="8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1/28/2018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714500"/>
            <a:ext cx="9144000" cy="4457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6583680"/>
            <a:ext cx="12192000" cy="2743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3999" y="6601556"/>
            <a:ext cx="6491381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87908" y="6601556"/>
            <a:ext cx="1534064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1/28/2018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94499" y="6601556"/>
            <a:ext cx="773502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4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5334" y="2860213"/>
            <a:ext cx="11125200" cy="914400"/>
          </a:xfrm>
        </p:spPr>
        <p:txBody>
          <a:bodyPr>
            <a:noAutofit/>
          </a:bodyPr>
          <a:lstStyle/>
          <a:p>
            <a:r>
              <a:rPr lang="en-US" sz="7200" b="1" u="sng" dirty="0" smtClean="0">
                <a:solidFill>
                  <a:schemeClr val="tx2"/>
                </a:solidFill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ORCUS FARM SOLUTIONS</a:t>
            </a:r>
            <a:endParaRPr lang="en-US" sz="7200" b="1" u="sng" dirty="0">
              <a:solidFill>
                <a:schemeClr val="tx2"/>
              </a:solidFill>
              <a:effectLst>
                <a:glow rad="101600">
                  <a:schemeClr val="accent6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5334" y="3707320"/>
            <a:ext cx="11125200" cy="868664"/>
          </a:xfrm>
        </p:spPr>
        <p:txBody>
          <a:bodyPr>
            <a:noAutofit/>
          </a:bodyPr>
          <a:lstStyle/>
          <a:p>
            <a:r>
              <a:rPr lang="en-US" sz="5400" b="1" dirty="0" smtClean="0">
                <a:solidFill>
                  <a:schemeClr val="tx2"/>
                </a:solidFill>
              </a:rPr>
              <a:t>TEAM ORCUS</a:t>
            </a:r>
            <a:endParaRPr lang="en-US" sz="5400" b="1" dirty="0">
              <a:solidFill>
                <a:schemeClr val="tx2"/>
              </a:solidFill>
            </a:endParaRPr>
          </a:p>
        </p:txBody>
      </p:sp>
      <p:sp>
        <p:nvSpPr>
          <p:cNvPr id="13" name="Subtitle 2"/>
          <p:cNvSpPr txBox="1">
            <a:spLocks/>
          </p:cNvSpPr>
          <p:nvPr/>
        </p:nvSpPr>
        <p:spPr>
          <a:xfrm>
            <a:off x="3214856" y="4806720"/>
            <a:ext cx="12191999" cy="18503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None/>
              <a:defRPr sz="2000" kern="1200" cap="all" spc="5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dirty="0" smtClean="0">
                <a:ln>
                  <a:solidFill>
                    <a:schemeClr val="accent1"/>
                  </a:solidFill>
                </a:ln>
                <a:solidFill>
                  <a:schemeClr val="tx2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AMAN BAGARIA </a:t>
            </a:r>
            <a:endParaRPr lang="en-US" sz="3600" b="1" dirty="0">
              <a:ln>
                <a:solidFill>
                  <a:schemeClr val="accent1"/>
                </a:solidFill>
              </a:ln>
              <a:solidFill>
                <a:schemeClr val="tx2"/>
              </a:solidFill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</a:endParaRPr>
          </a:p>
          <a:p>
            <a:r>
              <a:rPr lang="en-US" sz="3600" b="1" dirty="0" smtClean="0">
                <a:ln>
                  <a:solidFill>
                    <a:schemeClr val="accent1"/>
                  </a:solidFill>
                </a:ln>
                <a:solidFill>
                  <a:schemeClr val="tx2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HIMANSHU KHEMANI</a:t>
            </a:r>
          </a:p>
          <a:p>
            <a:r>
              <a:rPr lang="en-US" sz="3600" b="1" dirty="0" smtClean="0">
                <a:ln>
                  <a:solidFill>
                    <a:schemeClr val="accent1"/>
                  </a:solidFill>
                </a:ln>
                <a:solidFill>
                  <a:schemeClr val="tx2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NISHANT KHEMANI</a:t>
            </a:r>
          </a:p>
          <a:p>
            <a:r>
              <a:rPr lang="en-US" sz="3600" b="1" dirty="0" smtClean="0">
                <a:ln>
                  <a:solidFill>
                    <a:schemeClr val="accent1"/>
                  </a:solidFill>
                </a:ln>
                <a:solidFill>
                  <a:schemeClr val="tx2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ASHISH DUBEY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60568E23-73D3-4FBB-97DB-FFBB7096E06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32617A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795216"/>
            <a:ext cx="6246054" cy="206278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144" y="3863760"/>
            <a:ext cx="1790950" cy="7144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4677" y="3774613"/>
            <a:ext cx="1799844" cy="69101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3861179" cy="2530174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4348" y="39044"/>
            <a:ext cx="4683414" cy="249113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7762" y="-4593"/>
            <a:ext cx="3561068" cy="2534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687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542" y="491088"/>
            <a:ext cx="9144000" cy="833717"/>
          </a:xfrm>
        </p:spPr>
        <p:txBody>
          <a:bodyPr>
            <a:normAutofit/>
          </a:bodyPr>
          <a:lstStyle/>
          <a:p>
            <a:r>
              <a:rPr 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 STATEMENT </a:t>
            </a:r>
            <a:endParaRPr lang="en-US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="" xmlns:a16="http://schemas.microsoft.com/office/drawing/2014/main" id="{42C933AD-D9CE-4166-B957-8E7A3875B79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0188" y="0"/>
            <a:ext cx="2846002" cy="2649611"/>
          </a:xfrm>
          <a:prstGeom prst="rect">
            <a:avLst/>
          </a:prstGeom>
        </p:spPr>
      </p:pic>
      <p:sp>
        <p:nvSpPr>
          <p:cNvPr id="19" name="Title 1"/>
          <p:cNvSpPr txBox="1">
            <a:spLocks/>
          </p:cNvSpPr>
          <p:nvPr/>
        </p:nvSpPr>
        <p:spPr>
          <a:xfrm>
            <a:off x="206188" y="1324805"/>
            <a:ext cx="10851019" cy="488149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 cap="all" baseline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6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Untimely wastage of grains due to inefficient storage management in warehouses 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36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6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PRODUCTION IMPROVEMENT OF CROPS USING REAL TIME SOIL MONITERING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36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6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REAL ALERT SYSTEM TO FARMERS ABOUT THEIR CROPS  CONDITIONS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36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7285" y="5515284"/>
            <a:ext cx="1799844" cy="691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970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06188" y="72026"/>
            <a:ext cx="9144000" cy="833717"/>
          </a:xfrm>
        </p:spPr>
        <p:txBody>
          <a:bodyPr>
            <a:normAutofit/>
          </a:bodyPr>
          <a:lstStyle/>
          <a:p>
            <a:r>
              <a:rPr 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ABOUT THE NUMBERS?</a:t>
            </a:r>
            <a:endParaRPr 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4765" y="2545592"/>
            <a:ext cx="2619375" cy="17430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47" y="1852098"/>
            <a:ext cx="5559043" cy="343515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7415" y="1446872"/>
            <a:ext cx="3807394" cy="424560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3151" y="143378"/>
            <a:ext cx="1799844" cy="691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438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06188" y="163230"/>
            <a:ext cx="9144000" cy="83371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 cap="all" baseline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dirty="0" smtClean="0"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OUR SOLUTION</a:t>
            </a:r>
            <a:endParaRPr lang="en-US" sz="5400" b="1" dirty="0">
              <a:effectLst>
                <a:glow rad="139700">
                  <a:schemeClr val="accent2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347073" y="1086271"/>
            <a:ext cx="668497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b="1" dirty="0" smtClean="0">
                <a:solidFill>
                  <a:srgbClr val="FF0000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ORCUS FARM SOLUTIONS</a:t>
            </a:r>
            <a:endParaRPr lang="en-IN" sz="4800" dirty="0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0" y="2112248"/>
            <a:ext cx="12290612" cy="43585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9164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4884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sz="3200" b="1" dirty="0" smtClean="0">
                <a:solidFill>
                  <a:schemeClr val="tx2"/>
                </a:solidFill>
              </a:rPr>
              <a:t>AN APPLICATION BASED HARDWARE SYSTEM FOR GRAINS STORAGE MANAGEMENT  AS WELL AS SOIL AND CROP MONITERING.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b="1" dirty="0" smtClean="0">
                <a:solidFill>
                  <a:schemeClr val="tx2"/>
                </a:solidFill>
              </a:rPr>
              <a:t>THE HARDWARE PART CONSISTS OF VARIOUS SENSORS TO DETECT THE SOIL CONDITIONS SUCH AS TEMPERATURE AND HUMIDITY OF THE SOIL FOR CROPS MONITERING AND FURTHER DISPLAY ON THE APPLICATION.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b="1" dirty="0" smtClean="0">
                <a:solidFill>
                  <a:schemeClr val="tx2"/>
                </a:solidFill>
              </a:rPr>
              <a:t>AUTOMATED IRRIGATION SYSTEM BASED ON CROP REQUIREMENTS.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C55FD06D-98D8-455E-B13A-5DB0D14F6D0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2573" y="163230"/>
            <a:ext cx="1454365" cy="142390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54D49B10-A8C4-4529-BE81-A1D80BA7DCA9}"/>
              </a:ext>
            </a:extLst>
          </p:cNvPr>
          <p:cNvSpPr txBox="1"/>
          <p:nvPr/>
        </p:nvSpPr>
        <p:spPr>
          <a:xfrm>
            <a:off x="9945488" y="1517158"/>
            <a:ext cx="22465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tx2"/>
                </a:solidFill>
              </a:rPr>
              <a:t>Consists of sensors 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1894" y="5779765"/>
            <a:ext cx="1799844" cy="691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069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06188" y="163230"/>
            <a:ext cx="9144000" cy="83371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 cap="all" baseline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dirty="0" smtClean="0"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OUR SOLUTION</a:t>
            </a:r>
            <a:endParaRPr lang="en-US" sz="5400" b="1" dirty="0">
              <a:effectLst>
                <a:glow rad="139700">
                  <a:schemeClr val="accent2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126710" y="1015103"/>
            <a:ext cx="668497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b="1" dirty="0" smtClean="0">
                <a:solidFill>
                  <a:srgbClr val="FF0000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ORCUS FARM SOLUTIONS</a:t>
            </a:r>
            <a:endParaRPr lang="en-IN" sz="4800" dirty="0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112059" y="2133601"/>
            <a:ext cx="11569768" cy="43585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9164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4884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sz="3200" b="1" dirty="0">
                <a:solidFill>
                  <a:schemeClr val="tx2"/>
                </a:solidFill>
              </a:rPr>
              <a:t>USE OF DIGITAL IMAGE PROCESSING FOR ANALYSING THE HEALTH OF PLANTS AND TO ALERT THE FARMERS ABOUT THE SAME</a:t>
            </a:r>
            <a:r>
              <a:rPr lang="en-US" sz="3200" b="1" dirty="0" smtClean="0">
                <a:solidFill>
                  <a:schemeClr val="tx2"/>
                </a:solidFill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b="1" dirty="0" smtClean="0">
                <a:solidFill>
                  <a:schemeClr val="tx2"/>
                </a:solidFill>
              </a:rPr>
              <a:t>AN APPLICATION FOR EFFICIENT STORAGE MANAGEMENT OF GRAINS IN WAREHOUSES TO FACILITATE THE FARMERS AND FCCI OFFICIALS TO KEEP TRACK OF THE STORAGE AREAS.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b="1" dirty="0" smtClean="0">
                <a:solidFill>
                  <a:schemeClr val="tx2"/>
                </a:solidFill>
              </a:rPr>
              <a:t>QUANTATIVE MANAGEMENT BY TRANSFER OF SURPLUS/EXCESS FOOD GRAINS TO THE NEAREST WAREHOUSES. </a:t>
            </a:r>
            <a:endParaRPr lang="en-US" sz="3200" b="1" dirty="0">
              <a:solidFill>
                <a:schemeClr val="tx2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C55FD06D-98D8-455E-B13A-5DB0D14F6D0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1561" y="260944"/>
            <a:ext cx="1454365" cy="142390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54D49B10-A8C4-4529-BE81-A1D80BA7DCA9}"/>
              </a:ext>
            </a:extLst>
          </p:cNvPr>
          <p:cNvSpPr txBox="1"/>
          <p:nvPr/>
        </p:nvSpPr>
        <p:spPr>
          <a:xfrm>
            <a:off x="9945488" y="1627889"/>
            <a:ext cx="22465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tx2"/>
                </a:solidFill>
              </a:rPr>
              <a:t>Consists of sensors 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1561" y="5849758"/>
            <a:ext cx="1799844" cy="691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245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838200" y="2005445"/>
            <a:ext cx="10515600" cy="2240280"/>
          </a:xfrm>
        </p:spPr>
        <p:txBody>
          <a:bodyPr>
            <a:normAutofit/>
          </a:bodyPr>
          <a:lstStyle/>
          <a:p>
            <a:r>
              <a:rPr lang="en-US" sz="11500" b="1" dirty="0" smtClean="0"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THANK YOU</a:t>
            </a:r>
            <a:endParaRPr lang="en-US" sz="11500" b="1" dirty="0">
              <a:effectLst>
                <a:glow rad="139700">
                  <a:schemeClr val="accent4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96391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Health Fitness 16x9">
  <a:themeElements>
    <a:clrScheme name="HealthFitness">
      <a:dk1>
        <a:srgbClr val="595959"/>
      </a:dk1>
      <a:lt1>
        <a:sysClr val="window" lastClr="FFFFFF"/>
      </a:lt1>
      <a:dk2>
        <a:srgbClr val="000000"/>
      </a:dk2>
      <a:lt2>
        <a:srgbClr val="DDDDDD"/>
      </a:lt2>
      <a:accent1>
        <a:srgbClr val="87A91B"/>
      </a:accent1>
      <a:accent2>
        <a:srgbClr val="FBCE11"/>
      </a:accent2>
      <a:accent3>
        <a:srgbClr val="446ED8"/>
      </a:accent3>
      <a:accent4>
        <a:srgbClr val="9D22E2"/>
      </a:accent4>
      <a:accent5>
        <a:srgbClr val="FE9E00"/>
      </a:accent5>
      <a:accent6>
        <a:srgbClr val="DF5327"/>
      </a:accent6>
      <a:hlink>
        <a:srgbClr val="446ED8"/>
      </a:hlink>
      <a:folHlink>
        <a:srgbClr val="828282"/>
      </a:folHlink>
    </a:clrScheme>
    <a:fontScheme name="Calibri Light">
      <a:majorFont>
        <a:latin typeface="Calibri Light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lth and fitness presentation (widescreen).potx" id="{ABFD658B-2256-413B-9244-0F977A0B2D12}" vid="{E4CB021D-C859-4C82-BDBB-2F2FACCF0D80}"/>
    </a:ext>
  </a:extLst>
</a:theme>
</file>

<file path=ppt/theme/theme2.xml><?xml version="1.0" encoding="utf-8"?>
<a:theme xmlns:a="http://schemas.openxmlformats.org/drawingml/2006/main" name="Office Theme">
  <a:themeElements>
    <a:clrScheme name="HealthFitness">
      <a:dk1>
        <a:srgbClr val="595959"/>
      </a:dk1>
      <a:lt1>
        <a:sysClr val="window" lastClr="FFFFFF"/>
      </a:lt1>
      <a:dk2>
        <a:srgbClr val="000000"/>
      </a:dk2>
      <a:lt2>
        <a:srgbClr val="DDDDDD"/>
      </a:lt2>
      <a:accent1>
        <a:srgbClr val="87A91B"/>
      </a:accent1>
      <a:accent2>
        <a:srgbClr val="FBCE11"/>
      </a:accent2>
      <a:accent3>
        <a:srgbClr val="446ED8"/>
      </a:accent3>
      <a:accent4>
        <a:srgbClr val="9D22E2"/>
      </a:accent4>
      <a:accent5>
        <a:srgbClr val="FE9E00"/>
      </a:accent5>
      <a:accent6>
        <a:srgbClr val="DF5327"/>
      </a:accent6>
      <a:hlink>
        <a:srgbClr val="446ED8"/>
      </a:hlink>
      <a:folHlink>
        <a:srgbClr val="828282"/>
      </a:folHlink>
    </a:clrScheme>
    <a:fontScheme name="Calibri Light">
      <a:majorFont>
        <a:latin typeface="Calibri Light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HealthFitness">
      <a:dk1>
        <a:srgbClr val="595959"/>
      </a:dk1>
      <a:lt1>
        <a:sysClr val="window" lastClr="FFFFFF"/>
      </a:lt1>
      <a:dk2>
        <a:srgbClr val="000000"/>
      </a:dk2>
      <a:lt2>
        <a:srgbClr val="DDDDDD"/>
      </a:lt2>
      <a:accent1>
        <a:srgbClr val="87A91B"/>
      </a:accent1>
      <a:accent2>
        <a:srgbClr val="FBCE11"/>
      </a:accent2>
      <a:accent3>
        <a:srgbClr val="446ED8"/>
      </a:accent3>
      <a:accent4>
        <a:srgbClr val="9D22E2"/>
      </a:accent4>
      <a:accent5>
        <a:srgbClr val="FE9E00"/>
      </a:accent5>
      <a:accent6>
        <a:srgbClr val="DF5327"/>
      </a:accent6>
      <a:hlink>
        <a:srgbClr val="446ED8"/>
      </a:hlink>
      <a:folHlink>
        <a:srgbClr val="828282"/>
      </a:folHlink>
    </a:clrScheme>
    <a:fontScheme name="Calibri Light">
      <a:majorFont>
        <a:latin typeface="Calibri Light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Health and fitness presentation (widescreen)</Template>
  <TotalTime>246</TotalTime>
  <Words>181</Words>
  <Application>Microsoft Office PowerPoint</Application>
  <PresentationFormat>Widescreen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Health Fitness 16x9</vt:lpstr>
      <vt:lpstr>ORCUS FARM SOLUTIONS</vt:lpstr>
      <vt:lpstr>PROBLEM STATEMENT </vt:lpstr>
      <vt:lpstr>WHAT ABOUT THE NUMBERS?</vt:lpstr>
      <vt:lpstr>PowerPoint Presentation</vt:lpstr>
      <vt:lpstr>PowerPoint Presentation</vt:lpstr>
      <vt:lpstr>THANK YOU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MEDI-ASSIST</dc:title>
  <dc:creator>Aman Bagaria</dc:creator>
  <cp:lastModifiedBy>Aman Bagaria</cp:lastModifiedBy>
  <cp:revision>27</cp:revision>
  <dcterms:created xsi:type="dcterms:W3CDTF">2017-10-29T06:20:56Z</dcterms:created>
  <dcterms:modified xsi:type="dcterms:W3CDTF">2018-01-28T05:04:52Z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