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gHdY+HPzSDtlY46AfxLtTNtHxk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afeee5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afeee5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24766" l="0" r="0" t="0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man-chahar/Car-price-prediction.git" TargetMode="External"/><Relationship Id="rId4" Type="http://schemas.openxmlformats.org/officeDocument/2006/relationships/hyperlink" Target="https://car-price-prediction-nchfxxdppwujajpdbay7ke.streamlit.ap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                </a:t>
            </a:r>
            <a:r>
              <a:rPr b="1" lang="en" sz="1500">
                <a:solidFill>
                  <a:schemeClr val="dk1"/>
                </a:solidFill>
              </a:rPr>
              <a:t>Car Price Prediction</a:t>
            </a:r>
            <a:endParaRPr b="1" i="0" sz="15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      </a:t>
            </a:r>
            <a:r>
              <a:rPr lang="en"/>
              <a:t>Aman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41825" y="1376350"/>
            <a:ext cx="3847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Science with Python Career Program - Capstone Project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Deployment of ML Models using Streamlit.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50" y="1072925"/>
            <a:ext cx="6694709" cy="376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311700" y="993350"/>
            <a:ext cx="571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Link of GitHub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GitHub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Link of Streamlit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Streamlit App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220175" y="794516"/>
            <a:ext cx="85422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Problem Statement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insights 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Graphs.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and conclusion on Data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Cleaning &amp; Pre-Processing Steps.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ML Modeling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Deployment of ML Models using Streamlit.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genda – Palo Alto Daily Post"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eafeee56d_0_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2eafeee56d_0_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 EDA and derive Insights from the CAR DETAILS dataset using Various Data Analysis and Data Visualization libraries of Python such as Pandas, Matplotlib &amp; Seaborn.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and Deploy a ML Model Which can be accessed by all, using Streamlit and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311700" y="1119150"/>
            <a:ext cx="85206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Data have total Have shape(4340,9)  4340 rows and total 9 column(name, brand, year of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purchasing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car,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current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selling price, Km driven , Fuel use by car, Seller type, Transmission of car, Owner) in that I have created a new column name brand , to get the brand name from name column, using excel, then 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15945" l="20281" r="24694" t="48901"/>
          <a:stretch/>
        </p:blipFill>
        <p:spPr>
          <a:xfrm>
            <a:off x="1653500" y="2423450"/>
            <a:ext cx="5511648" cy="23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517500" y="1003450"/>
            <a:ext cx="7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13510" l="20447" r="14098" t="37804"/>
          <a:stretch/>
        </p:blipFill>
        <p:spPr>
          <a:xfrm>
            <a:off x="454400" y="1003450"/>
            <a:ext cx="3996998" cy="16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 b="6337" l="18673" r="13717" t="21890"/>
          <a:stretch/>
        </p:blipFill>
        <p:spPr>
          <a:xfrm>
            <a:off x="454400" y="2842800"/>
            <a:ext cx="4117598" cy="22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5">
            <a:alphaModFix/>
          </a:blip>
          <a:srcRect b="5929" l="20862" r="14445" t="32238"/>
          <a:stretch/>
        </p:blipFill>
        <p:spPr>
          <a:xfrm>
            <a:off x="4708125" y="2791900"/>
            <a:ext cx="3820277" cy="22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6">
            <a:alphaModFix/>
          </a:blip>
          <a:srcRect b="25852" l="20912" r="50612" t="28504"/>
          <a:stretch/>
        </p:blipFill>
        <p:spPr>
          <a:xfrm>
            <a:off x="4708125" y="932650"/>
            <a:ext cx="1910126" cy="18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7">
            <a:alphaModFix/>
          </a:blip>
          <a:srcRect b="23360" l="21729" r="52479" t="30996"/>
          <a:stretch/>
        </p:blipFill>
        <p:spPr>
          <a:xfrm>
            <a:off x="6682300" y="1047725"/>
            <a:ext cx="1680038" cy="16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EDA Graphs.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7280" l="18540" r="36826" t="22578"/>
          <a:stretch/>
        </p:blipFill>
        <p:spPr>
          <a:xfrm>
            <a:off x="1695575" y="1161225"/>
            <a:ext cx="5637850" cy="360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and conclusion on Data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There is a significant difference between the mean and the median of the price distribution.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Maruti and Hyundai seemed to be favored car company.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Manual mode car are most favarable.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Most of the cars are on sale by First Seller.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Manual Engine type seems to be most favored type.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Automatics Engine type has the high price range.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Land, Volvo, Mercedes benz and BMW seem to have highest average price.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diesel has higher average price.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Test Drive car have higher average price.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Trustmark Dealer Selling cars at highest price.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we got the cars that has less km driven have high selling price.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Car owned by First Owner in most of the brands have high average selling price.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Cleaning &amp; Pre-Processing Steps.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311700" y="2704075"/>
            <a:ext cx="43536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Deleted the duplicated rows in data.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Created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brand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column and removed name Column.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Removed Outliers from Km_driven column and data frame.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47977" l="17165" r="43265" t="25233"/>
          <a:stretch/>
        </p:blipFill>
        <p:spPr>
          <a:xfrm>
            <a:off x="311700" y="1108650"/>
            <a:ext cx="3618326" cy="137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4">
            <a:alphaModFix/>
          </a:blip>
          <a:srcRect b="7353" l="15144" r="37571" t="25124"/>
          <a:stretch/>
        </p:blipFill>
        <p:spPr>
          <a:xfrm>
            <a:off x="4572000" y="1007350"/>
            <a:ext cx="4137802" cy="35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ML Modeling</a:t>
            </a:r>
            <a:endParaRPr b="1" sz="180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311700" y="10729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Lasso Regression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Model is selected as it shows Good R2 Score.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27511" l="17061" r="30890" t="29332"/>
          <a:stretch/>
        </p:blipFill>
        <p:spPr>
          <a:xfrm>
            <a:off x="1154650" y="1728375"/>
            <a:ext cx="5890450" cy="274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