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c2efdb4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c2efdb4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f61736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f61736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f61736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f61736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f6173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f6173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2efdb4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2efdb4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DCGANs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Medical Data Augmentation and Anonymization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453600" y="4204250"/>
            <a:ext cx="6612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Anshul Atriek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availability of </a:t>
            </a:r>
            <a:r>
              <a:rPr lang="en"/>
              <a:t>annotated</a:t>
            </a:r>
            <a:r>
              <a:rPr lang="en"/>
              <a:t> MRI-image data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Manual annotation/segmentation is time-</a:t>
            </a:r>
            <a:r>
              <a:rPr lang="en" sz="1600"/>
              <a:t>consuming</a:t>
            </a:r>
            <a:r>
              <a:rPr lang="en" sz="1600"/>
              <a:t> and expensive.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to improving performance of deep networks: GET MORE DATA!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Traditional data augmentation techniques result into highly correlated training data.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Synthetically generated images would not have this problem.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“Real” patient data cannot be shared and distributed freely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Limits and slows down research efforts.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Since synthetic data does not come from real patients - no such restriction.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Networks (GANs)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data eerily similar to the training data.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Comprises of two separate networks that are pitted against each other.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network, the generator, learns the distribution of the input data and thus generates new data instances.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network, the discriminator, classifies data as “real” or “synthetic”.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generator is trained to fool the discriminator by producing data that is “indistinguishable” from real; the discriminator is trained to do as well as possible to identify generator’s “fakes”.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Convolutional GANs (</a:t>
            </a:r>
            <a:r>
              <a:rPr lang="en"/>
              <a:t>DCGANs)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(CNNs)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Specialized state-of-the-art DNNs for analyzing visual imagery.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Capable of recognising and learning spatial features in the input data.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Widely used for: image segmentation and classification; have lately also gained popularity as generative algorithms.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marR="0" rtl="0" algn="just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DCGANs are GAN models that use CNNs as both: generator and discriminator networks.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produce sharper images than </a:t>
            </a:r>
            <a:r>
              <a:rPr lang="en"/>
              <a:t>traditional</a:t>
            </a:r>
            <a:r>
              <a:rPr lang="en"/>
              <a:t> GANs.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DCGANs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Conditional version of </a:t>
            </a:r>
            <a:r>
              <a:rPr lang="en"/>
              <a:t>DCGANs</a:t>
            </a:r>
            <a:r>
              <a:rPr lang="en">
                <a:highlight>
                  <a:srgbClr val="FFFFFF"/>
                </a:highlight>
              </a:rPr>
              <a:t> where both generator and discriminator are conditioned on some data </a:t>
            </a:r>
            <a:r>
              <a:rPr lang="en"/>
              <a:t>y</a:t>
            </a:r>
            <a:r>
              <a:rPr lang="en">
                <a:highlight>
                  <a:srgbClr val="FFFFFF"/>
                </a:highlight>
              </a:rPr>
              <a:t> (class label or data from some other modality).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For our application, we condition the two networks on tumor label/mask.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This is essential to our application since we don’t just need synthetic MRI images, but also </a:t>
            </a:r>
            <a:r>
              <a:rPr lang="en">
                <a:highlight>
                  <a:srgbClr val="FFFFFF"/>
                </a:highlight>
              </a:rPr>
              <a:t>distinguishable</a:t>
            </a:r>
            <a:r>
              <a:rPr lang="en">
                <a:highlight>
                  <a:srgbClr val="FFFFFF"/>
                </a:highlight>
              </a:rPr>
              <a:t> tumors - and their labels/masks.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Goal:</a:t>
            </a:r>
            <a:r>
              <a:rPr lang="en">
                <a:highlight>
                  <a:srgbClr val="FFFFFF"/>
                </a:highlight>
              </a:rPr>
              <a:t> To be able to </a:t>
            </a:r>
            <a:r>
              <a:rPr lang="en"/>
              <a:t>alter the tumor’s size, change its location, or place it in an otherwise healthy brain, to have as output synthetic MRI images and their corresponding annotations.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 or 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