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36"/>
    <p:restoredTop sz="94696"/>
  </p:normalViewPr>
  <p:slideViewPr>
    <p:cSldViewPr snapToGrid="0" snapToObjects="1">
      <p:cViewPr varScale="1">
        <p:scale>
          <a:sx n="111" d="100"/>
          <a:sy n="111" d="100"/>
        </p:scale>
        <p:origin x="1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724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 advClick="0" advTm="1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169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 advClick="0" advTm="1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97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 advClick="0" advTm="1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2204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 advClick="0" advTm="1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950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 advClick="0" advTm="1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013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 advClick="0" advTm="10000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92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 advClick="0" advTm="10000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110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 advClick="0" advTm="1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765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 advClick="0" advTm="1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867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 advClick="0" advTm="10000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70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 advClick="0" advTm="1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1" r:id="rId8"/>
    <p:sldLayoutId id="2147484212" r:id="rId9"/>
    <p:sldLayoutId id="2147484213" r:id="rId10"/>
    <p:sldLayoutId id="2147484214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 advClick="0" advTm="10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1F46C2-35DC-9341-A3AE-B4398B925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23" y="1396289"/>
            <a:ext cx="479032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/>
              <a:t>Image Coloring</a:t>
            </a:r>
            <a:endParaRPr lang="en-US" sz="44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5C8771-B4CD-8D43-A3A1-0C5C3A246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4156" y="2871982"/>
            <a:ext cx="4786993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2400"/>
              <a:t>Top 5 Classification with confidence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/>
              <a:t>"aqueduct": 32%,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/>
              <a:t>"ruin": 17%,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/>
              <a:t>"arch": 9%,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/>
              <a:t>"rock arch": 8%,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/>
              <a:t>"castle": 7%</a:t>
            </a:r>
            <a:endParaRPr lang="en-US" sz="2400" dirty="0"/>
          </a:p>
        </p:txBody>
      </p:sp>
      <p:pic>
        <p:nvPicPr>
          <p:cNvPr id="11" name="Picture 10" descr="A large brick tower with a clock on the side of a building&#10;&#10;Description automatically generated">
            <a:extLst>
              <a:ext uri="{FF2B5EF4-FFF2-40B4-BE49-F238E27FC236}">
                <a16:creationId xmlns:a16="http://schemas.microsoft.com/office/drawing/2014/main" id="{0D8E8822-0117-7C48-88E8-14DA8DE63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118" y="342696"/>
            <a:ext cx="2779875" cy="2779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12D03F-74BE-2D4C-AF92-7AE9F30E7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119" y="3735414"/>
            <a:ext cx="2779874" cy="277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731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5000">
        <p15:prstTrans prst="pageCurlDouble"/>
      </p:transition>
    </mc:Choice>
    <mc:Fallback xmlns="">
      <p:transition spd="slow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91A9-3313-4C44-A495-C70E897B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23" y="1396289"/>
            <a:ext cx="479032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dirty="0"/>
              <a:t>Image Coloring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4B0066-205E-3042-87D2-FC1C13E60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4119" y="326337"/>
            <a:ext cx="2779874" cy="277987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C4650-BBE7-5442-8AAB-1A2C5FDCE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4156" y="2871982"/>
            <a:ext cx="4786993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2400" dirty="0"/>
              <a:t>Top 5 Classification with confidence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</a:t>
            </a:r>
            <a:r>
              <a:rPr lang="en-US" sz="2400" dirty="0" err="1"/>
              <a:t>kasbah</a:t>
            </a:r>
            <a:r>
              <a:rPr lang="en-US" sz="2400" dirty="0"/>
              <a:t>": 22%,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"aqueduct": 19%,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"ruin": 11%,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"arch": 6%,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"mausoleum": 5%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E5F271-179E-0E47-B996-590939BC6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557" y="3751788"/>
            <a:ext cx="2779875" cy="277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88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 advClick="0" advTm="10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91A9-3313-4C44-A495-C70E897B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23" y="1396289"/>
            <a:ext cx="479032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dirty="0"/>
              <a:t>Image Coloring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4B0066-205E-3042-87D2-FC1C13E60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4119" y="326337"/>
            <a:ext cx="2779874" cy="277987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C4650-BBE7-5442-8AAB-1A2C5FDCE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4156" y="2871982"/>
            <a:ext cx="4786993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2400" dirty="0"/>
              <a:t>Top 5 Classification with confidence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"mountain snowy": 18%,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"mountain": 14%,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"volcano": 12%,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"village": 12%,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"valley": 7%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E5F271-179E-0E47-B996-590939BC6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557" y="3751788"/>
            <a:ext cx="2779875" cy="277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99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 advClick="0" advTm="1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91A9-3313-4C44-A495-C70E897B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23" y="1396289"/>
            <a:ext cx="479032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dirty="0"/>
              <a:t>Image Coloring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4B0066-205E-3042-87D2-FC1C13E60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4119" y="326337"/>
            <a:ext cx="2779874" cy="277987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C4650-BBE7-5442-8AAB-1A2C5FDCE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4156" y="2871982"/>
            <a:ext cx="4786993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2400" dirty="0"/>
              <a:t>Top 5 Classification with confidence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 "pagoda": 57%,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 "temple-</a:t>
            </a:r>
            <a:r>
              <a:rPr lang="en-US" sz="2400" dirty="0" err="1"/>
              <a:t>asia</a:t>
            </a:r>
            <a:r>
              <a:rPr lang="en-US" sz="2400" dirty="0"/>
              <a:t>": 17%,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"gazebo-exterior": 7%,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"pavilion": 2%,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"mausoleum": 1%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E5F271-179E-0E47-B996-590939BC6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557" y="3751788"/>
            <a:ext cx="2779875" cy="277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378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 advClick="0" advTm="10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91A9-3313-4C44-A495-C70E897B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23" y="1396289"/>
            <a:ext cx="479032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dirty="0"/>
              <a:t>Image Coloring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4B0066-205E-3042-87D2-FC1C13E60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4119" y="326337"/>
            <a:ext cx="2779874" cy="277987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C4650-BBE7-5442-8AAB-1A2C5FDCE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4156" y="2871982"/>
            <a:ext cx="4786993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2400" dirty="0"/>
              <a:t>Top 5 Classification with confidence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 "garage-outdoor": 25%,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 "manufactured home": 18%,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"driveway": 5%,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"house": 5%,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"shed": 3%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E5F271-179E-0E47-B996-590939BC6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557" y="3751788"/>
            <a:ext cx="2779875" cy="277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90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 advClick="0" advTm="10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91A9-3313-4C44-A495-C70E897B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23" y="1396289"/>
            <a:ext cx="479032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dirty="0"/>
              <a:t>Image Coloring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4B0066-205E-3042-87D2-FC1C13E60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4119" y="326337"/>
            <a:ext cx="2779874" cy="277987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C4650-BBE7-5442-8AAB-1A2C5FDCE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4156" y="2871982"/>
            <a:ext cx="4786993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2400" dirty="0"/>
              <a:t>Top 5 Classification with confidence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 "gazebo-exterior": 13%,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 "pavilion": 10%,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</a:t>
            </a:r>
            <a:r>
              <a:rPr lang="en-US" sz="2400" dirty="0" err="1"/>
              <a:t>tree_house</a:t>
            </a:r>
            <a:r>
              <a:rPr lang="en-US" sz="2400" dirty="0"/>
              <a:t>": 5%,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"greenhouse outdoor": 3%,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"porch": 2%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E5F271-179E-0E47-B996-590939BC6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557" y="3751788"/>
            <a:ext cx="2779875" cy="277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612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 advClick="0" advTm="10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91A9-3313-4C44-A495-C70E897B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23" y="1396289"/>
            <a:ext cx="479032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dirty="0"/>
              <a:t>Image Coloring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4B0066-205E-3042-87D2-FC1C13E60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4119" y="326337"/>
            <a:ext cx="2779874" cy="277987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C4650-BBE7-5442-8AAB-1A2C5FDCE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4156" y="2871982"/>
            <a:ext cx="4786993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2400" dirty="0"/>
              <a:t>Top 5 Classification with confidence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 "mountain snowy": 15%,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 "mountain": 10%,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"canyon": 10%,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"mountain path": 9%,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"glacier": 7%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E5F271-179E-0E47-B996-590939BC6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557" y="3751788"/>
            <a:ext cx="2779875" cy="277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354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 advClick="0" advTm="10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91A9-3313-4C44-A495-C70E897B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23" y="1396289"/>
            <a:ext cx="479032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dirty="0"/>
              <a:t>Image Coloring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4B0066-205E-3042-87D2-FC1C13E60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4119" y="326337"/>
            <a:ext cx="2779874" cy="277987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C4650-BBE7-5442-8AAB-1A2C5FDCE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4156" y="2871982"/>
            <a:ext cx="4786993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2400" dirty="0"/>
              <a:t>Top 5 Classification with confidence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"volcano": 44%,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"mountain": 12%,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"mountain snowy": 11%,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"valley": 4%,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"glacier": 3%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E5F271-179E-0E47-B996-590939BC6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557" y="3751788"/>
            <a:ext cx="2779875" cy="277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332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 advClick="0" advTm="1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91A9-3313-4C44-A495-C70E897B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23" y="1396289"/>
            <a:ext cx="479032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dirty="0"/>
              <a:t>Image Coloring</a:t>
            </a:r>
          </a:p>
        </p:txBody>
      </p:sp>
      <p:pic>
        <p:nvPicPr>
          <p:cNvPr id="6" name="Content Placeholder 5" descr="A large white building&#10;&#10;Description automatically generated">
            <a:extLst>
              <a:ext uri="{FF2B5EF4-FFF2-40B4-BE49-F238E27FC236}">
                <a16:creationId xmlns:a16="http://schemas.microsoft.com/office/drawing/2014/main" id="{1F4B0066-205E-3042-87D2-FC1C13E60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4119" y="326337"/>
            <a:ext cx="2779874" cy="277987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C4650-BBE7-5442-8AAB-1A2C5FDCE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4156" y="2871982"/>
            <a:ext cx="4786993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2400" dirty="0"/>
              <a:t>Top 5 Classification with confidence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"roof garden": 7%,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"courtyard": 6%,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"balcony": 5%,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"hospital": 5%,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"balcony": 5%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E5F271-179E-0E47-B996-590939BC6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557" y="3751788"/>
            <a:ext cx="2779875" cy="277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950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 advClick="0" advTm="1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91A9-3313-4C44-A495-C70E897B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23" y="1396289"/>
            <a:ext cx="479032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dirty="0"/>
              <a:t>Image Coloring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4B0066-205E-3042-87D2-FC1C13E60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4119" y="326337"/>
            <a:ext cx="2779874" cy="277987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C4650-BBE7-5442-8AAB-1A2C5FDCE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4156" y="2871982"/>
            <a:ext cx="4786993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2400" dirty="0"/>
              <a:t>Top 5 Classification with confidence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"butte": 37%,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"ruin": 8%,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"badlands": 6%,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"desert sand": 6%,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"rock arch": 4%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E5F271-179E-0E47-B996-590939BC6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557" y="3751788"/>
            <a:ext cx="2779875" cy="277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382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 advClick="0" advTm="1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91A9-3313-4C44-A495-C70E897B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23" y="1396289"/>
            <a:ext cx="479032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dirty="0"/>
              <a:t>Image Coloring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4B0066-205E-3042-87D2-FC1C13E60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4119" y="326337"/>
            <a:ext cx="2779874" cy="277987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C4650-BBE7-5442-8AAB-1A2C5FDCE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4156" y="2871982"/>
            <a:ext cx="4786993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2400" dirty="0"/>
              <a:t>Top 5 Classification with confidence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"badlands": 12%,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"hayfield": 8%,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"wheat field": 7%,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"butte": 7%,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"desert sand": 6%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E5F271-179E-0E47-B996-590939BC6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557" y="3751788"/>
            <a:ext cx="2779875" cy="277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06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 advClick="0" advTm="1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91A9-3313-4C44-A495-C70E897B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23" y="1396289"/>
            <a:ext cx="479032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dirty="0"/>
              <a:t>Image Coloring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4B0066-205E-3042-87D2-FC1C13E60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4119" y="326337"/>
            <a:ext cx="2779874" cy="277987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C4650-BBE7-5442-8AAB-1A2C5FDCE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4156" y="2871982"/>
            <a:ext cx="4786993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2400" dirty="0"/>
              <a:t>Top 5 Classification with confidence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"desert vegetation": 47%,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"tree farm": 8%,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"vineyard": 5%,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"orchard": 4%,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"mountain path": 2%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E5F271-179E-0E47-B996-590939BC6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557" y="3751788"/>
            <a:ext cx="2779875" cy="277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187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 advClick="0" advTm="1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91A9-3313-4C44-A495-C70E897B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23" y="1396289"/>
            <a:ext cx="479032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dirty="0"/>
              <a:t>Image Coloring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4B0066-205E-3042-87D2-FC1C13E60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4119" y="326337"/>
            <a:ext cx="2779874" cy="277987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C4650-BBE7-5442-8AAB-1A2C5FDCE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4156" y="2871982"/>
            <a:ext cx="4786993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2400" dirty="0"/>
              <a:t>Top 5 Classification with confidence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"florist shop": 34%,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"botanical garden": 12%,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"vegetable garden": 11%,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”fishpond": 10%,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"orchard": 4%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E5F271-179E-0E47-B996-590939BC6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557" y="3751788"/>
            <a:ext cx="2779875" cy="277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060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 advClick="0" advTm="10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91A9-3313-4C44-A495-C70E897B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23" y="1396289"/>
            <a:ext cx="479032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dirty="0"/>
              <a:t>Image Coloring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4B0066-205E-3042-87D2-FC1C13E60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4119" y="326337"/>
            <a:ext cx="2779874" cy="277987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C4650-BBE7-5442-8AAB-1A2C5FDCE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4156" y="2871982"/>
            <a:ext cx="4786993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2400" dirty="0"/>
              <a:t>Top 5 Classification with confidence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"forest broadleaf": 57%,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"forest path": 14%,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"rainforest": 9%,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"bamboo forest": 6%,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"swamp": 3%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E5F271-179E-0E47-B996-590939BC6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557" y="3751788"/>
            <a:ext cx="2779875" cy="277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912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 advClick="0" advTm="1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91A9-3313-4C44-A495-C70E897B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23" y="1396289"/>
            <a:ext cx="479032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dirty="0"/>
              <a:t>Image Coloring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4B0066-205E-3042-87D2-FC1C13E60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4119" y="326337"/>
            <a:ext cx="2779874" cy="277987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C4650-BBE7-5442-8AAB-1A2C5FDCE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4156" y="2871982"/>
            <a:ext cx="4786993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2400" dirty="0"/>
              <a:t>Top 5 Classification with confidence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"garage outdoor": 57%,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"manufactured home": 14%,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"driveway": 9%,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"loading dock": 6%,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"doorway outdoor": 3%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E5F271-179E-0E47-B996-590939BC6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557" y="3751788"/>
            <a:ext cx="2779875" cy="277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178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 advClick="0" advTm="10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91A9-3313-4C44-A495-C70E897B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23" y="1396289"/>
            <a:ext cx="479032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dirty="0"/>
              <a:t>Image Coloring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4B0066-205E-3042-87D2-FC1C13E60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4119" y="326337"/>
            <a:ext cx="2779874" cy="277987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C4650-BBE7-5442-8AAB-1A2C5FDCE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4156" y="2871982"/>
            <a:ext cx="4786993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2400" dirty="0"/>
              <a:t>Top 5 Classification with confidence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</a:t>
            </a:r>
            <a:r>
              <a:rPr lang="en-US" sz="2400" dirty="0" err="1"/>
              <a:t>japanese</a:t>
            </a:r>
            <a:r>
              <a:rPr lang="en-US" sz="2400" dirty="0"/>
              <a:t> garden": 25%,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"fishpond": 18%,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"ruin": 5%,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"moat water": 4%,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"fountain": 4%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E5F271-179E-0E47-B996-590939BC6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557" y="3751788"/>
            <a:ext cx="2779875" cy="277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031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 advClick="0" advTm="10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549</Words>
  <Application>Microsoft Macintosh PowerPoint</Application>
  <PresentationFormat>On-screen Show (4:3)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Image Coloring</vt:lpstr>
      <vt:lpstr>Image Coloring</vt:lpstr>
      <vt:lpstr>Image Coloring</vt:lpstr>
      <vt:lpstr>Image Coloring</vt:lpstr>
      <vt:lpstr>Image Coloring</vt:lpstr>
      <vt:lpstr>Image Coloring</vt:lpstr>
      <vt:lpstr>Image Coloring</vt:lpstr>
      <vt:lpstr>Image Coloring</vt:lpstr>
      <vt:lpstr>Image Coloring</vt:lpstr>
      <vt:lpstr>Image Coloring</vt:lpstr>
      <vt:lpstr>Image Coloring</vt:lpstr>
      <vt:lpstr>Image Coloring</vt:lpstr>
      <vt:lpstr>Image Coloring</vt:lpstr>
      <vt:lpstr>Image Coloring</vt:lpstr>
      <vt:lpstr>Image Coloring</vt:lpstr>
      <vt:lpstr>Image Coloring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Coloring</dc:title>
  <dc:creator>Aman Chauhan</dc:creator>
  <cp:lastModifiedBy>Aman Chauhan</cp:lastModifiedBy>
  <cp:revision>16</cp:revision>
  <dcterms:created xsi:type="dcterms:W3CDTF">2019-03-08T02:43:42Z</dcterms:created>
  <dcterms:modified xsi:type="dcterms:W3CDTF">2019-03-08T05:55:45Z</dcterms:modified>
</cp:coreProperties>
</file>