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06D7-7E1F-493B-A62B-A5CF6671BA4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8257-93C2-48F5-B7CA-B702ED8A01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309634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Website</a:t>
            </a:r>
            <a:endParaRPr lang="en-US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GET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34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260648"/>
            <a:ext cx="4176464" cy="269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E-commerce Website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rc_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248916" cy="61926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Robust and as well </a:t>
            </a:r>
            <a:r>
              <a:rPr lang="en-US" sz="2800" b="1" dirty="0" smtClean="0">
                <a:solidFill>
                  <a:srgbClr val="002060"/>
                </a:solidFill>
              </a:rPr>
              <a:t>as </a:t>
            </a:r>
            <a:r>
              <a:rPr lang="en-US" sz="2800" b="1" dirty="0">
                <a:solidFill>
                  <a:srgbClr val="002060"/>
                </a:solidFill>
              </a:rPr>
              <a:t>Mobile compatible Website</a:t>
            </a:r>
            <a:r>
              <a:rPr lang="en-US" sz="28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Clean and simple designing with easy </a:t>
            </a:r>
            <a:r>
              <a:rPr lang="en-US" sz="2800" b="1" dirty="0" smtClean="0"/>
              <a:t>navigation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High Quality Imagery with secure and reliable communication </a:t>
            </a:r>
            <a:r>
              <a:rPr lang="en-US" sz="2800" b="1" dirty="0" smtClean="0"/>
              <a:t>channel</a:t>
            </a:r>
          </a:p>
          <a:p>
            <a:pPr>
              <a:buFont typeface="Wingdings" pitchFamily="2" charset="2"/>
              <a:buChar char="§"/>
            </a:pPr>
            <a:endParaRPr lang="en-US" sz="2800" b="1" dirty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Digital accessibility with easy interface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rc_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8400933" cy="60486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032448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xels-lukas-5900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8136904" cy="4896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Gulwani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(181500069)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Vishal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Verma</a:t>
            </a:r>
            <a:r>
              <a:rPr lang="en-US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181500811)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844824"/>
            <a:ext cx="446449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LOGIN or SIGNUP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71600" y="3717032"/>
            <a:ext cx="2592288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SEE</a:t>
            </a:r>
            <a:r>
              <a:rPr lang="en-US" dirty="0" smtClean="0">
                <a:solidFill>
                  <a:srgbClr val="002060"/>
                </a:solidFill>
              </a:rPr>
              <a:t> PRODUCT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96136" y="3861048"/>
            <a:ext cx="2592288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SEARCH PRODUCT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Plaque 7"/>
          <p:cNvSpPr/>
          <p:nvPr/>
        </p:nvSpPr>
        <p:spPr>
          <a:xfrm>
            <a:off x="3419872" y="5229200"/>
            <a:ext cx="2304256" cy="1224136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AVAILABLE ON ALL DIGITAL DEVICES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499992" y="2780928"/>
            <a:ext cx="360040" cy="237626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4088" y="2780928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7784" y="2780928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SOFTWARE STRUCTURE AND </a:t>
            </a:r>
            <a:r>
              <a:rPr lang="en-US" b="1" u="sng" dirty="0" smtClean="0">
                <a:solidFill>
                  <a:srgbClr val="002060"/>
                </a:solidFill>
              </a:rPr>
              <a:t>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31840" y="1628800"/>
            <a:ext cx="2736304" cy="720080"/>
          </a:xfrm>
          <a:prstGeom prst="ellipse">
            <a:avLst/>
          </a:prstGeom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VISIT WEBSITE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840" y="285293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CREATE ACCOUNT/SIGN-UP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840" y="3861048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SIGN-IN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4797152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USE FUNCTIONALITY OF WEBSITE </a:t>
            </a:r>
            <a:r>
              <a:rPr lang="en-US" dirty="0" smtClean="0">
                <a:solidFill>
                  <a:srgbClr val="002060"/>
                </a:solidFill>
              </a:rPr>
              <a:t>LIKE CHOOSING or BUYING PRODUCT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95936" y="6093296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55976" y="234888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55976" y="3429000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55976" y="436510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355976" y="558924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LANDING PAGE</a:t>
            </a:r>
            <a:endParaRPr lang="en-US" sz="24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769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</a:t>
            </a:r>
            <a:r>
              <a:rPr lang="en-US" sz="2000" dirty="0">
                <a:solidFill>
                  <a:srgbClr val="002060"/>
                </a:solidFill>
              </a:rPr>
              <a:t>Homepage Of The Website. Anyone Who Comes To The Website For Fetching Details Or Login/Signup Will Be Welcome By The Homepage</a:t>
            </a:r>
            <a:r>
              <a:rPr lang="en-US" dirty="0"/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6" y="2133600"/>
            <a:ext cx="8063089" cy="45354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ACCOUNT</a:t>
            </a:r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SIGN-IN PAGE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556792"/>
            <a:ext cx="804615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orc_images.png"/>
          <p:cNvPicPr>
            <a:picLocks noChangeAspect="1"/>
          </p:cNvPicPr>
          <p:nvPr/>
        </p:nvPicPr>
        <p:blipFill>
          <a:blip r:embed="rId2" cstate="print">
            <a:lum bright="4000" contrast="10000"/>
          </a:blip>
          <a:stretch>
            <a:fillRect/>
          </a:stretch>
        </p:blipFill>
        <p:spPr>
          <a:xfrm>
            <a:off x="315527" y="476672"/>
            <a:ext cx="8512946" cy="5976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5433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</a:t>
            </a:r>
          </a:p>
          <a:p>
            <a:pPr>
              <a:buNone/>
            </a:pPr>
            <a:endParaRPr lang="en-US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with RAM greater than 2 </a:t>
            </a:r>
            <a:r>
              <a:rPr lang="en-US" sz="2400" dirty="0" smtClean="0">
                <a:solidFill>
                  <a:srgbClr val="002060"/>
                </a:solidFill>
              </a:rPr>
              <a:t>GB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with i3 or above versions of Intel processors</a:t>
            </a:r>
            <a:r>
              <a:rPr lang="en-US" sz="2400" dirty="0" smtClean="0"/>
              <a:t>.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Active internet connection provider Wi-Fi module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</a:t>
            </a:r>
          </a:p>
          <a:p>
            <a:pPr>
              <a:buNone/>
            </a:pPr>
            <a:endParaRPr lang="en-US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Visual Studio Code &amp; </a:t>
            </a:r>
            <a:r>
              <a:rPr lang="en-US" sz="2400" dirty="0" smtClean="0">
                <a:solidFill>
                  <a:srgbClr val="002060"/>
                </a:solidFill>
              </a:rPr>
              <a:t>Brackets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Windows 7 or above </a:t>
            </a:r>
            <a:r>
              <a:rPr lang="en-US" sz="2400" dirty="0" smtClean="0">
                <a:solidFill>
                  <a:srgbClr val="002060"/>
                </a:solidFill>
              </a:rPr>
              <a:t>versions</a:t>
            </a:r>
          </a:p>
          <a:p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Adobe </a:t>
            </a:r>
            <a:r>
              <a:rPr lang="en-US" sz="2400" dirty="0" smtClean="0">
                <a:solidFill>
                  <a:srgbClr val="002060"/>
                </a:solidFill>
              </a:rPr>
              <a:t>XD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Web </a:t>
            </a:r>
            <a:r>
              <a:rPr lang="en-US" sz="2400" dirty="0" err="1">
                <a:solidFill>
                  <a:srgbClr val="002060"/>
                </a:solidFill>
              </a:rPr>
              <a:t>Browers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 err="1">
                <a:solidFill>
                  <a:srgbClr val="002060"/>
                </a:solidFill>
              </a:rPr>
              <a:t>Xampp</a:t>
            </a:r>
            <a:r>
              <a:rPr lang="en-US" sz="2400" dirty="0">
                <a:solidFill>
                  <a:srgbClr val="002060"/>
                </a:solidFill>
              </a:rPr>
              <a:t>  Server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Vishal Verma\AppData\Local\Microsoft\Windows\INetCache\IE\BCMC8YOK\1200px-Intel_logo_(2006)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013176"/>
            <a:ext cx="1440160" cy="950506"/>
          </a:xfrm>
          <a:prstGeom prst="rect">
            <a:avLst/>
          </a:prstGeom>
          <a:noFill/>
        </p:spPr>
      </p:pic>
      <p:pic>
        <p:nvPicPr>
          <p:cNvPr id="1029" name="Picture 5" descr="C:\Users\Vishal Verma\AppData\Local\Microsoft\Windows\INetCache\IE\NEYANIP8\1200px-XAMPP_logo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852936"/>
            <a:ext cx="1127542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c_images.png"/>
          <p:cNvPicPr>
            <a:picLocks noChangeAspect="1"/>
          </p:cNvPicPr>
          <p:nvPr/>
        </p:nvPicPr>
        <p:blipFill>
          <a:blip r:embed="rId2" cstate="print">
            <a:lum bright="6000" contrast="10000"/>
          </a:blip>
          <a:stretch>
            <a:fillRect/>
          </a:stretch>
        </p:blipFill>
        <p:spPr>
          <a:xfrm>
            <a:off x="539552" y="1484784"/>
            <a:ext cx="806489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USED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44190" y="1694539"/>
            <a:ext cx="3751610" cy="4431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</a:p>
          <a:p>
            <a:pPr>
              <a:buNone/>
            </a:pP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HTML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JAVASCRIPT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BOOTSTRAP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375476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r>
              <a:rPr lang="en-US" u="sng" dirty="0"/>
              <a:t> </a:t>
            </a:r>
            <a:endParaRPr lang="en-US" u="sng" dirty="0" smtClean="0"/>
          </a:p>
          <a:p>
            <a:pPr>
              <a:buNone/>
            </a:pPr>
            <a:endParaRPr lang="en-US" u="sng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Vishal Verma\AppData\Local\Microsoft\Windows\INetCache\IE\SCJS0NO3\css3-html5-e138323638359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805264"/>
            <a:ext cx="835624" cy="573633"/>
          </a:xfrm>
          <a:prstGeom prst="rect">
            <a:avLst/>
          </a:prstGeom>
          <a:noFill/>
        </p:spPr>
      </p:pic>
      <p:pic>
        <p:nvPicPr>
          <p:cNvPr id="2051" name="Picture 3" descr="C:\Users\Vishal Verma\AppData\Local\Microsoft\Windows\INetCache\IE\BCMC8YOK\bootstrap-stack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708920"/>
            <a:ext cx="1994135" cy="1674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163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E-Commerce Website</vt:lpstr>
      <vt:lpstr>TEAM MEMBERS</vt:lpstr>
      <vt:lpstr> INTRODUCTION </vt:lpstr>
      <vt:lpstr>SOFTWARE STRUCTURE AND DESIGN</vt:lpstr>
      <vt:lpstr>LANDING PAGE</vt:lpstr>
      <vt:lpstr>CREATE ACCOUNT PAGE</vt:lpstr>
      <vt:lpstr>SIGN-IN PAGE</vt:lpstr>
      <vt:lpstr>PowerPoint Presentation</vt:lpstr>
      <vt:lpstr>LANGUAGES USED</vt:lpstr>
      <vt:lpstr>KEY FEATURES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CREATOR</dc:title>
  <dc:creator>Vishal Verma</dc:creator>
  <cp:lastModifiedBy>Lenovo</cp:lastModifiedBy>
  <cp:revision>11</cp:revision>
  <dcterms:created xsi:type="dcterms:W3CDTF">2020-12-07T16:40:28Z</dcterms:created>
  <dcterms:modified xsi:type="dcterms:W3CDTF">2021-05-10T17:59:32Z</dcterms:modified>
</cp:coreProperties>
</file>