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6" r:id="rId6"/>
    <p:sldId id="260" r:id="rId7"/>
    <p:sldId id="263" r:id="rId8"/>
    <p:sldId id="264" r:id="rId9"/>
    <p:sldId id="265" r:id="rId10"/>
    <p:sldId id="268" r:id="rId11"/>
    <p:sldId id="267" r:id="rId12"/>
    <p:sldId id="261" r:id="rId13"/>
    <p:sldId id="262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52" autoAdjust="0"/>
    <p:restoredTop sz="94660"/>
  </p:normalViewPr>
  <p:slideViewPr>
    <p:cSldViewPr snapToGrid="0">
      <p:cViewPr>
        <p:scale>
          <a:sx n="67" d="100"/>
          <a:sy n="67" d="100"/>
        </p:scale>
        <p:origin x="64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3/21/2020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8D9C2-4CE0-498A-B08B-CE6ADC6CFE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7712" y="1327155"/>
            <a:ext cx="11801475" cy="1368420"/>
          </a:xfrm>
        </p:spPr>
        <p:txBody>
          <a:bodyPr>
            <a:normAutofit/>
          </a:bodyPr>
          <a:lstStyle/>
          <a:p>
            <a:r>
              <a:rPr lang="en-US" sz="4400" dirty="0"/>
              <a:t>CSYE7200- Final project proposal</a:t>
            </a:r>
            <a:br>
              <a:rPr lang="en-US" sz="4400" dirty="0"/>
            </a:br>
            <a:r>
              <a:rPr lang="en-US" sz="3600" dirty="0"/>
              <a:t>Topic – profit potentials for </a:t>
            </a:r>
            <a:r>
              <a:rPr lang="en-US" sz="3600" dirty="0" err="1"/>
              <a:t>airbnb</a:t>
            </a:r>
            <a:endParaRPr lang="en-US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7EC906-9F5E-4E2E-9D01-5C2E6C333F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7712" y="3152251"/>
            <a:ext cx="9448800" cy="1218675"/>
          </a:xfrm>
        </p:spPr>
        <p:txBody>
          <a:bodyPr>
            <a:normAutofit/>
          </a:bodyPr>
          <a:lstStyle/>
          <a:p>
            <a:r>
              <a:rPr lang="en-US" dirty="0"/>
              <a:t>Team 3</a:t>
            </a:r>
          </a:p>
          <a:p>
            <a:r>
              <a:rPr lang="en-US" dirty="0"/>
              <a:t>Aman Gupta – 001448126</a:t>
            </a:r>
          </a:p>
          <a:p>
            <a:r>
              <a:rPr lang="en-US" dirty="0"/>
              <a:t>Rajat </a:t>
            </a:r>
            <a:r>
              <a:rPr lang="en-US" dirty="0" err="1"/>
              <a:t>Jaswal</a:t>
            </a:r>
            <a:r>
              <a:rPr lang="en-US" dirty="0"/>
              <a:t> - 001443168</a:t>
            </a:r>
          </a:p>
        </p:txBody>
      </p:sp>
    </p:spTree>
    <p:extLst>
      <p:ext uri="{BB962C8B-B14F-4D97-AF65-F5344CB8AC3E}">
        <p14:creationId xmlns:p14="http://schemas.microsoft.com/office/powerpoint/2010/main" val="18644121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E7587-3D92-4A1B-AD9C-363505F81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81965"/>
            <a:ext cx="10820400" cy="1675436"/>
          </a:xfrm>
        </p:spPr>
        <p:txBody>
          <a:bodyPr/>
          <a:lstStyle/>
          <a:p>
            <a:pPr algn="ctr"/>
            <a:r>
              <a:rPr lang="en-US" b="1" dirty="0"/>
              <a:t>Acceptance criteria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48E18D-CA39-4574-8199-86C5EB2880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en-US" sz="3000" dirty="0"/>
          </a:p>
          <a:p>
            <a:r>
              <a:rPr lang="en-US" sz="2600" dirty="0"/>
              <a:t>User queries for a city should not take more than 5 seconds to process and not more than 15 seconds overall to display visualizations</a:t>
            </a:r>
          </a:p>
          <a:p>
            <a:r>
              <a:rPr lang="en-US" sz="2600" dirty="0"/>
              <a:t>Error rate for suggestions should be less than 2% for reliable system</a:t>
            </a:r>
          </a:p>
          <a:p>
            <a:r>
              <a:rPr lang="en-US" sz="2600" dirty="0"/>
              <a:t>Profit prediction must be significant with a </a:t>
            </a:r>
            <a:r>
              <a:rPr lang="en-US" sz="2600"/>
              <a:t>lower threshold of 5%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9371646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E7587-3D92-4A1B-AD9C-363505F81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81965"/>
            <a:ext cx="10820400" cy="1675436"/>
          </a:xfrm>
        </p:spPr>
        <p:txBody>
          <a:bodyPr/>
          <a:lstStyle/>
          <a:p>
            <a:pPr algn="ctr"/>
            <a:r>
              <a:rPr lang="en-US" b="1" dirty="0"/>
              <a:t>GOALS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48E18D-CA39-4574-8199-86C5EB2880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en-US" sz="3000" dirty="0"/>
          </a:p>
          <a:p>
            <a:r>
              <a:rPr lang="en-US" sz="3200" dirty="0"/>
              <a:t>Helping Airbnb connect more people with experiences and locals to the city they travelled in</a:t>
            </a:r>
          </a:p>
          <a:p>
            <a:r>
              <a:rPr lang="en-US" sz="3200" dirty="0"/>
              <a:t>Ultimately increase revenues and profits for Airbnb</a:t>
            </a:r>
          </a:p>
          <a:p>
            <a:r>
              <a:rPr lang="en-US" sz="3200" dirty="0"/>
              <a:t>Assist Airbnb operations in visualizing their current business vs probable future expansion</a:t>
            </a:r>
          </a:p>
        </p:txBody>
      </p:sp>
    </p:spTree>
    <p:extLst>
      <p:ext uri="{BB962C8B-B14F-4D97-AF65-F5344CB8AC3E}">
        <p14:creationId xmlns:p14="http://schemas.microsoft.com/office/powerpoint/2010/main" val="2113800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4D05433-A964-4476-AA9A-2CDC3CD1D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EA8EEB8-32C7-4AB2-B2C3-E6397EAE8C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B4B3DA6-0E54-450D-AEF3-6B93CC737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6751948" cy="1293028"/>
          </a:xfrm>
        </p:spPr>
        <p:txBody>
          <a:bodyPr>
            <a:normAutofit/>
          </a:bodyPr>
          <a:lstStyle/>
          <a:p>
            <a:r>
              <a:rPr lang="en-US" b="1"/>
              <a:t>STRETCH GOALS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97FC8F-93A4-4FB3-AFC7-1CFE070DDE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6770802" cy="40241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Increasing more profit by introducing Airbnb plus alongside Airbnb in densely populated areas according to square feet of houses for costly houses</a:t>
            </a:r>
          </a:p>
        </p:txBody>
      </p:sp>
      <p:sp>
        <p:nvSpPr>
          <p:cNvPr id="14" name="Rounded Rectangle 14">
            <a:extLst>
              <a:ext uri="{FF2B5EF4-FFF2-40B4-BE49-F238E27FC236}">
                <a16:creationId xmlns:a16="http://schemas.microsoft.com/office/drawing/2014/main" id="{41DC3805-988F-48BC-AF68-B9F978C7F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98475" y="1066164"/>
            <a:ext cx="3303482" cy="5148371"/>
          </a:xfrm>
          <a:prstGeom prst="roundRect">
            <a:avLst>
              <a:gd name="adj" fmla="val 2403"/>
            </a:avLst>
          </a:prstGeom>
          <a:solidFill>
            <a:srgbClr val="FFFFFF"/>
          </a:solidFill>
          <a:ln>
            <a:noFill/>
          </a:ln>
          <a:effectLst>
            <a:innerShdw blurRad="114300">
              <a:srgbClr val="404040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C632C710-CE41-4380-8DAC-8333EC4A26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0446" y="2965464"/>
            <a:ext cx="2699540" cy="1349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669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A68A18-4072-479B-B39C-5BBD149982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080" y="2833875"/>
            <a:ext cx="10820400" cy="402412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8000" b="1" dirty="0"/>
              <a:t>THANKYOU</a:t>
            </a:r>
          </a:p>
        </p:txBody>
      </p:sp>
    </p:spTree>
    <p:extLst>
      <p:ext uri="{BB962C8B-B14F-4D97-AF65-F5344CB8AC3E}">
        <p14:creationId xmlns:p14="http://schemas.microsoft.com/office/powerpoint/2010/main" val="3110153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0C9B3-F7E9-472B-883F-69896D4E9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160" y="1305558"/>
            <a:ext cx="6104890" cy="84836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Let’s talk a bit about B&amp;B </a:t>
            </a:r>
            <a:r>
              <a:rPr lang="en-US" dirty="0" err="1"/>
              <a:t>accomModations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5FAA93-C5DD-4C36-9807-8FE1D68E0A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760" y="2194560"/>
            <a:ext cx="6257290" cy="4024125"/>
          </a:xfrm>
        </p:spPr>
        <p:txBody>
          <a:bodyPr>
            <a:normAutofit/>
          </a:bodyPr>
          <a:lstStyle/>
          <a:p>
            <a:r>
              <a:rPr lang="en-US" dirty="0"/>
              <a:t>Prosperity began when Airbnb realized there’s more to travelling and interacting with locals than there is to just staying put inside a pretentious hotel room.</a:t>
            </a:r>
          </a:p>
          <a:p>
            <a:r>
              <a:rPr lang="en-US" dirty="0"/>
              <a:t>Currently around 7M+ global listings around the world with an average of 2M+ people occupying them per night.</a:t>
            </a:r>
          </a:p>
          <a:p>
            <a:r>
              <a:rPr lang="en-US" dirty="0"/>
              <a:t>They help connect people, cultures and traditions by placing travelers in accommodations owned and lived in by locals.</a:t>
            </a:r>
          </a:p>
          <a:p>
            <a:pPr marL="0" indent="0">
              <a:buNone/>
            </a:pPr>
            <a:endParaRPr lang="en-US" dirty="0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2E0C929-96C6-41B1-A001-566036DF04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88740" y="0"/>
            <a:ext cx="500325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4D4621C7-9CD1-445D-8797-73DDF7B8F1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860" r="27661" b="-1"/>
          <a:stretch/>
        </p:blipFill>
        <p:spPr>
          <a:xfrm>
            <a:off x="7519416" y="10"/>
            <a:ext cx="4672584" cy="6857989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E4F9D848-E81C-DE4E-AF91-03ED602C96FD}"/>
              </a:ext>
            </a:extLst>
          </p:cNvPr>
          <p:cNvSpPr txBox="1">
            <a:spLocks/>
          </p:cNvSpPr>
          <p:nvPr/>
        </p:nvSpPr>
        <p:spPr>
          <a:xfrm>
            <a:off x="772160" y="360678"/>
            <a:ext cx="6104890" cy="8483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1151133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2F82B-A2EF-4534-B4A9-D2C1379FB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700" y="752798"/>
            <a:ext cx="8610600" cy="1293028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56EEE-C868-43B8-9E80-0C8668B1B4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94560"/>
            <a:ext cx="5816600" cy="4024125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4400" dirty="0"/>
              <a:t>Airbnb's profits can be increased by acquiring hotels/houses in popular cities where it currently doesn't provide services.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B0A18E26-BEC4-46DE-B706-BA7AA27CB5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5000" y="2776792"/>
            <a:ext cx="4521200" cy="2859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406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E3CD6-BB3E-43BE-8D52-54F40FA6E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/>
          <a:lstStyle/>
          <a:p>
            <a:pPr algn="ctr"/>
            <a:br>
              <a:rPr lang="en-US" b="1" dirty="0"/>
            </a:br>
            <a:r>
              <a:rPr lang="en-US" dirty="0"/>
              <a:t>CURRENT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B77D22-6ED3-4740-A7EA-4CA4CC7FB9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Tough competition by private hotels &amp; resorts</a:t>
            </a:r>
          </a:p>
          <a:p>
            <a:r>
              <a:rPr lang="en-US" sz="4000" dirty="0"/>
              <a:t>More and more people demanding experience instead of private space</a:t>
            </a:r>
          </a:p>
          <a:p>
            <a:r>
              <a:rPr lang="en-US" sz="4000" dirty="0"/>
              <a:t>No proper UI to visualize potential areas of growth for business</a:t>
            </a:r>
          </a:p>
        </p:txBody>
      </p:sp>
    </p:spTree>
    <p:extLst>
      <p:ext uri="{BB962C8B-B14F-4D97-AF65-F5344CB8AC3E}">
        <p14:creationId xmlns:p14="http://schemas.microsoft.com/office/powerpoint/2010/main" val="1558999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2F82B-A2EF-4534-B4A9-D2C1379FB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700" y="752798"/>
            <a:ext cx="8610600" cy="1293028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USE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56EEE-C868-43B8-9E80-0C8668B1B4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666" y="2194560"/>
            <a:ext cx="11169569" cy="3463289"/>
          </a:xfrm>
        </p:spPr>
        <p:txBody>
          <a:bodyPr>
            <a:normAutofit/>
          </a:bodyPr>
          <a:lstStyle/>
          <a:p>
            <a:endParaRPr lang="en-US" sz="2400" dirty="0"/>
          </a:p>
          <a:p>
            <a:r>
              <a:rPr lang="en-US" sz="2400" dirty="0"/>
              <a:t>User selects a city from dropdown which generates a dashboard with a map displaying pins on potential targets</a:t>
            </a:r>
          </a:p>
          <a:p>
            <a:r>
              <a:rPr lang="en-US" sz="2400" dirty="0"/>
              <a:t>Current vs future (Airbnb, non-Airbnb) profit visualization</a:t>
            </a:r>
          </a:p>
          <a:p>
            <a:r>
              <a:rPr lang="en-US" sz="2400" dirty="0"/>
              <a:t>User should be able to visualize output for a city accurately on map and table with exceptions for deteriorated properties</a:t>
            </a:r>
          </a:p>
          <a:p>
            <a:r>
              <a:rPr lang="en-US" sz="2400" dirty="0"/>
              <a:t>Output should be human readable with localization enabled for escaping special characters from strings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628553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E7587-3D92-4A1B-AD9C-363505F81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81965"/>
            <a:ext cx="10820400" cy="1675436"/>
          </a:xfrm>
        </p:spPr>
        <p:txBody>
          <a:bodyPr/>
          <a:lstStyle/>
          <a:p>
            <a:pPr algn="ctr"/>
            <a:r>
              <a:rPr lang="en-US" b="1" dirty="0"/>
              <a:t>Methodology</a:t>
            </a:r>
            <a:br>
              <a:rPr lang="en-US" b="1" dirty="0"/>
            </a:br>
            <a:r>
              <a:rPr lang="en-US" dirty="0"/>
              <a:t>PROBABLE 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48E18D-CA39-4574-8199-86C5EB2880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800" dirty="0"/>
              <a:t>Investigate the top visited places from different travel websites (</a:t>
            </a:r>
            <a:r>
              <a:rPr lang="en-US" sz="2800" dirty="0" err="1"/>
              <a:t>Tripadvisor</a:t>
            </a:r>
            <a:r>
              <a:rPr lang="en-US" sz="2800" dirty="0"/>
              <a:t>, Expedia, Kayak)</a:t>
            </a:r>
          </a:p>
          <a:p>
            <a:r>
              <a:rPr lang="en-US" sz="2800" dirty="0"/>
              <a:t>Use Social Media APIs to measure footfall</a:t>
            </a:r>
          </a:p>
          <a:p>
            <a:r>
              <a:rPr lang="en-US" sz="2800" dirty="0"/>
              <a:t>Figure out private homes/ hotels in those places where Airbnb currently needs to expand to provide better experience</a:t>
            </a:r>
          </a:p>
          <a:p>
            <a:r>
              <a:rPr lang="en-US" sz="2800" dirty="0"/>
              <a:t>Airbnb's current daily </a:t>
            </a:r>
            <a:r>
              <a:rPr lang="en-US" sz="2800" dirty="0" err="1"/>
              <a:t>tarriff</a:t>
            </a:r>
            <a:r>
              <a:rPr lang="en-US" sz="2800" dirty="0"/>
              <a:t> vs Avg Hotel </a:t>
            </a:r>
            <a:r>
              <a:rPr lang="en-US" sz="2800" dirty="0" err="1"/>
              <a:t>tarrif</a:t>
            </a:r>
            <a:r>
              <a:rPr lang="en-US" sz="2800" dirty="0"/>
              <a:t> in that particular area</a:t>
            </a:r>
          </a:p>
          <a:p>
            <a:r>
              <a:rPr lang="en-US" sz="2800" dirty="0"/>
              <a:t>Highlight those targets on a map / csv</a:t>
            </a:r>
          </a:p>
          <a:p>
            <a:r>
              <a:rPr lang="en-US" sz="2800" dirty="0"/>
              <a:t>Create a batch pipeline and a backend service for this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221817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E7587-3D92-4A1B-AD9C-363505F81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40780"/>
            <a:ext cx="10820400" cy="1675436"/>
          </a:xfrm>
        </p:spPr>
        <p:txBody>
          <a:bodyPr/>
          <a:lstStyle/>
          <a:p>
            <a:pPr algn="ctr"/>
            <a:r>
              <a:rPr lang="en-US" b="1" dirty="0"/>
              <a:t>Data sources, magnitude of data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48E18D-CA39-4574-8199-86C5EB2880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err="1"/>
              <a:t>AirBnb</a:t>
            </a:r>
            <a:endParaRPr lang="en-US" sz="3200" dirty="0"/>
          </a:p>
          <a:p>
            <a:r>
              <a:rPr lang="en-US" sz="3200" dirty="0" err="1"/>
              <a:t>Tripadvisor</a:t>
            </a:r>
            <a:r>
              <a:rPr lang="en-US" sz="3200" dirty="0"/>
              <a:t>, Expedia (Famous places according to ratings)</a:t>
            </a:r>
          </a:p>
          <a:p>
            <a:r>
              <a:rPr lang="en-US" sz="3200" dirty="0" err="1"/>
              <a:t>Booking.com</a:t>
            </a:r>
            <a:r>
              <a:rPr lang="en-US" sz="3200" dirty="0"/>
              <a:t> (Hotels)</a:t>
            </a:r>
          </a:p>
          <a:p>
            <a:r>
              <a:rPr lang="en-US" sz="3200" dirty="0"/>
              <a:t>House addresses</a:t>
            </a:r>
          </a:p>
          <a:p>
            <a:r>
              <a:rPr lang="en-US" sz="3200" dirty="0"/>
              <a:t>20K+ rows of cumulative data</a:t>
            </a:r>
          </a:p>
          <a:p>
            <a:pPr marL="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242509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E7587-3D92-4A1B-AD9C-363505F81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81965"/>
            <a:ext cx="10820400" cy="1675436"/>
          </a:xfrm>
        </p:spPr>
        <p:txBody>
          <a:bodyPr/>
          <a:lstStyle/>
          <a:p>
            <a:pPr algn="ctr"/>
            <a:r>
              <a:rPr lang="en-US" b="1" dirty="0"/>
              <a:t>Milestones/sprints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48E18D-CA39-4574-8199-86C5EB2880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4 sprints of 1 week each</a:t>
            </a:r>
          </a:p>
          <a:p>
            <a:pPr lvl="1"/>
            <a:r>
              <a:rPr lang="en-US" sz="3000" dirty="0"/>
              <a:t>1</a:t>
            </a:r>
            <a:r>
              <a:rPr lang="en-US" sz="3000" baseline="30000" dirty="0"/>
              <a:t>st</a:t>
            </a:r>
            <a:r>
              <a:rPr lang="en-US" sz="3000" dirty="0"/>
              <a:t> sprint - Filtering data – 16</a:t>
            </a:r>
            <a:r>
              <a:rPr lang="en-US" sz="3000" baseline="30000" dirty="0"/>
              <a:t>th</a:t>
            </a:r>
            <a:r>
              <a:rPr lang="en-US" sz="3000" dirty="0"/>
              <a:t> Mar – 22</a:t>
            </a:r>
            <a:r>
              <a:rPr lang="en-US" sz="3000" baseline="30000" dirty="0"/>
              <a:t>nd</a:t>
            </a:r>
            <a:r>
              <a:rPr lang="en-US" sz="3000" dirty="0"/>
              <a:t> Mar</a:t>
            </a:r>
          </a:p>
          <a:p>
            <a:pPr lvl="1"/>
            <a:r>
              <a:rPr lang="en-US" sz="3000" dirty="0"/>
              <a:t>2</a:t>
            </a:r>
            <a:r>
              <a:rPr lang="en-US" sz="3000" baseline="30000" dirty="0"/>
              <a:t>nd</a:t>
            </a:r>
            <a:r>
              <a:rPr lang="en-US" sz="3000" dirty="0"/>
              <a:t> sprint - Actual backend logic – 23</a:t>
            </a:r>
            <a:r>
              <a:rPr lang="en-US" sz="3000" baseline="30000" dirty="0"/>
              <a:t>rd</a:t>
            </a:r>
            <a:r>
              <a:rPr lang="en-US" sz="3000" dirty="0"/>
              <a:t> Mar- 29</a:t>
            </a:r>
            <a:r>
              <a:rPr lang="en-US" sz="3000" baseline="30000" dirty="0"/>
              <a:t>th</a:t>
            </a:r>
            <a:r>
              <a:rPr lang="en-US" sz="3000" dirty="0"/>
              <a:t> Mar</a:t>
            </a:r>
          </a:p>
          <a:p>
            <a:pPr lvl="1"/>
            <a:r>
              <a:rPr lang="en-US" sz="3000" dirty="0"/>
              <a:t>3</a:t>
            </a:r>
            <a:r>
              <a:rPr lang="en-US" sz="3000" baseline="30000" dirty="0"/>
              <a:t>rd</a:t>
            </a:r>
            <a:r>
              <a:rPr lang="en-US" sz="3000" dirty="0"/>
              <a:t> sprint - Building pipelines – 30</a:t>
            </a:r>
            <a:r>
              <a:rPr lang="en-US" sz="3000" baseline="30000" dirty="0"/>
              <a:t>th</a:t>
            </a:r>
            <a:r>
              <a:rPr lang="en-US" sz="3000" dirty="0"/>
              <a:t> Mar – 5</a:t>
            </a:r>
            <a:r>
              <a:rPr lang="en-US" sz="3000" baseline="30000" dirty="0"/>
              <a:t>th</a:t>
            </a:r>
            <a:r>
              <a:rPr lang="en-US" sz="3000" dirty="0"/>
              <a:t> Apr</a:t>
            </a:r>
          </a:p>
          <a:p>
            <a:pPr lvl="1"/>
            <a:r>
              <a:rPr lang="en-US" sz="3000" dirty="0"/>
              <a:t>4</a:t>
            </a:r>
            <a:r>
              <a:rPr lang="en-US" sz="3000" baseline="30000" dirty="0"/>
              <a:t>th</a:t>
            </a:r>
            <a:r>
              <a:rPr lang="en-US" sz="3000" dirty="0"/>
              <a:t> sprint – Visualization – 6</a:t>
            </a:r>
            <a:r>
              <a:rPr lang="en-US" sz="3000" baseline="30000" dirty="0"/>
              <a:t>th</a:t>
            </a:r>
            <a:r>
              <a:rPr lang="en-US" sz="3000" dirty="0"/>
              <a:t> Apr – 12</a:t>
            </a:r>
            <a:r>
              <a:rPr lang="en-US" sz="3000" baseline="30000" dirty="0"/>
              <a:t>th</a:t>
            </a:r>
            <a:r>
              <a:rPr lang="en-US" sz="3000" dirty="0"/>
              <a:t> Apr</a:t>
            </a:r>
          </a:p>
          <a:p>
            <a:pPr lvl="1"/>
            <a:endParaRPr lang="en-US" sz="3000" dirty="0"/>
          </a:p>
          <a:p>
            <a:pPr marL="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4097144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E7587-3D92-4A1B-AD9C-363505F81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81965"/>
            <a:ext cx="10820400" cy="1675436"/>
          </a:xfrm>
        </p:spPr>
        <p:txBody>
          <a:bodyPr/>
          <a:lstStyle/>
          <a:p>
            <a:pPr algn="ctr"/>
            <a:r>
              <a:rPr lang="en-US" b="1" dirty="0"/>
              <a:t>Code in </a:t>
            </a:r>
            <a:r>
              <a:rPr lang="en-US" b="1" dirty="0" err="1"/>
              <a:t>scala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48E18D-CA39-4574-8199-86C5EB2880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en-US" sz="3000" dirty="0"/>
          </a:p>
          <a:p>
            <a:r>
              <a:rPr lang="en-US" sz="3200" dirty="0"/>
              <a:t>Ingestion of data</a:t>
            </a:r>
          </a:p>
          <a:p>
            <a:r>
              <a:rPr lang="en-US" sz="3200" dirty="0"/>
              <a:t>Data processing</a:t>
            </a:r>
          </a:p>
          <a:p>
            <a:r>
              <a:rPr lang="en-US" sz="3200" dirty="0"/>
              <a:t>Algorithm to target potential properties</a:t>
            </a:r>
          </a:p>
          <a:p>
            <a:r>
              <a:rPr lang="en-US" sz="3200" dirty="0"/>
              <a:t>Integrate D3.js to visualize data as awesome charts</a:t>
            </a:r>
          </a:p>
          <a:p>
            <a:r>
              <a:rPr lang="en-US" sz="3200" dirty="0"/>
              <a:t>Code repo on </a:t>
            </a:r>
            <a:r>
              <a:rPr lang="en-US" sz="3200" dirty="0" err="1"/>
              <a:t>Github</a:t>
            </a:r>
            <a:r>
              <a:rPr lang="en-US" sz="3200" dirty="0"/>
              <a:t>: https://github.com/rajatjaswal/csye7200-airbnb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962104064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EA5A0C"/>
      </a:hlink>
      <a:folHlink>
        <a:srgbClr val="F09D3A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381</TotalTime>
  <Words>507</Words>
  <Application>Microsoft Office PowerPoint</Application>
  <PresentationFormat>Widescreen</PresentationFormat>
  <Paragraphs>60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Century Gothic</vt:lpstr>
      <vt:lpstr>Vapor Trail</vt:lpstr>
      <vt:lpstr>CSYE7200- Final project proposal Topic – profit potentials for airbnb</vt:lpstr>
      <vt:lpstr>Let’s talk a bit about B&amp;B accomModations</vt:lpstr>
      <vt:lpstr>Description</vt:lpstr>
      <vt:lpstr> CURRENT PROBLEM</vt:lpstr>
      <vt:lpstr>USE cases</vt:lpstr>
      <vt:lpstr>Methodology PROBABLE SOLUTIONS</vt:lpstr>
      <vt:lpstr>Data sources, magnitude of data</vt:lpstr>
      <vt:lpstr>Milestones/sprints</vt:lpstr>
      <vt:lpstr>Code in scala</vt:lpstr>
      <vt:lpstr>Acceptance criteria</vt:lpstr>
      <vt:lpstr>GOALS</vt:lpstr>
      <vt:lpstr>STRETCH GOALS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CSYE7200- Final project proposal</dc:title>
  <dc:creator>Aman Gupta</dc:creator>
  <cp:lastModifiedBy>Aman Gupta</cp:lastModifiedBy>
  <cp:revision>20</cp:revision>
  <dcterms:created xsi:type="dcterms:W3CDTF">2020-03-16T01:38:39Z</dcterms:created>
  <dcterms:modified xsi:type="dcterms:W3CDTF">2020-03-21T19:33:12Z</dcterms:modified>
</cp:coreProperties>
</file>