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7" r:id="rId7"/>
    <p:sldId id="269" r:id="rId8"/>
    <p:sldId id="270" r:id="rId9"/>
    <p:sldId id="268" r:id="rId10"/>
    <p:sldId id="260" r:id="rId11"/>
    <p:sldId id="261" r:id="rId12"/>
    <p:sldId id="262" r:id="rId13"/>
    <p:sldId id="263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5077" y="-1249957"/>
            <a:ext cx="8825658" cy="2677648"/>
          </a:xfrm>
        </p:spPr>
        <p:txBody>
          <a:bodyPr/>
          <a:lstStyle/>
          <a:p>
            <a:r>
              <a:rPr lang="en-IN" dirty="0"/>
              <a:t>Real Estate Website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041780"/>
            <a:ext cx="8825658" cy="25970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homyz.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aman jain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Gla University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Computer Science and engineering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29-Nov-2023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faced lot of  errors while working  with  backend.</a:t>
            </a:r>
            <a:endParaRPr lang="en-IN" dirty="0"/>
          </a:p>
          <a:p>
            <a:r>
              <a:rPr lang="en-IN" dirty="0"/>
              <a:t>While working on the authentication process using passport module of </a:t>
            </a:r>
            <a:r>
              <a:rPr lang="en-IN" dirty="0" err="1"/>
              <a:t>Npm</a:t>
            </a:r>
            <a:r>
              <a:rPr lang="en-IN" dirty="0"/>
              <a:t> .</a:t>
            </a:r>
            <a:endParaRPr lang="en-IN" dirty="0"/>
          </a:p>
          <a:p>
            <a:r>
              <a:rPr lang="en-IN" dirty="0"/>
              <a:t> we are able to solve it using articles , blogs and of course </a:t>
            </a:r>
            <a:r>
              <a:rPr lang="en-IN" dirty="0" err="1"/>
              <a:t>chatgpt</a:t>
            </a:r>
            <a:r>
              <a:rPr lang="en-IN" dirty="0"/>
              <a:t>. 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thinking some modifications and adding some new features in out system. Some of them are:-</a:t>
            </a:r>
            <a:endParaRPr lang="en-IN" dirty="0"/>
          </a:p>
          <a:p>
            <a:r>
              <a:rPr lang="en-IN" dirty="0"/>
              <a:t>GUI  modification (more user friendly)</a:t>
            </a:r>
            <a:endParaRPr lang="en-IN" dirty="0"/>
          </a:p>
          <a:p>
            <a:r>
              <a:rPr lang="en-IN" dirty="0"/>
              <a:t>Add Video. </a:t>
            </a:r>
            <a:endParaRPr lang="en-IN" dirty="0"/>
          </a:p>
          <a:p>
            <a:r>
              <a:rPr lang="en-IN" dirty="0"/>
              <a:t>Etc.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Many of the business are converted in to online system. So these businesses need website that identify them . So the owner need some extra functionality to enhance their business and can engage customer to generate more sales. So for this we need a real esate website.</a:t>
            </a:r>
            <a:endParaRPr lang="en-IN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Acknowledgements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We extend our sincere appreciation and gratitude to our mentor , Mr. Ankit Arora and  to everyone who contributed to the successful development and presentation of this real estate project.</a:t>
            </a:r>
            <a:endParaRPr lang="en-IN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085" y="2099733"/>
            <a:ext cx="6845527" cy="1473891"/>
          </a:xfrm>
        </p:spPr>
        <p:txBody>
          <a:bodyPr/>
          <a:lstStyle/>
          <a:p>
            <a:r>
              <a:rPr lang="en-IN" dirty="0"/>
              <a:t>Thank you!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Real Estate commonly reffered to as buying and selling of properties.</a:t>
            </a:r>
            <a:endParaRPr lang="en-IN" dirty="0"/>
          </a:p>
          <a:p>
            <a:r>
              <a:rPr lang="en-IN" dirty="0"/>
              <a:t>It consist of buying and selling properties and services over an electronic system such as the internet and other computer networks.</a:t>
            </a:r>
            <a:endParaRPr lang="en-IN" dirty="0"/>
          </a:p>
          <a:p>
            <a:r>
              <a:rPr lang="en-IN" dirty="0"/>
              <a:t>Our system is a real estate website from where people can buy and sell properties online so they escape from the problem of </a:t>
            </a:r>
            <a:r>
              <a:rPr lang="en-IN" b="1" i="0" dirty="0">
                <a:effectLst/>
                <a:latin typeface="Söhne"/>
              </a:rPr>
              <a:t>Limited Operating Hours, Limited Product Information, Costs and Overheads etc.</a:t>
            </a:r>
            <a:endParaRPr lang="en-IN" dirty="0"/>
          </a:p>
          <a:p>
            <a:r>
              <a:rPr lang="en-IN" dirty="0"/>
              <a:t>Admin monitors the activity of the users and checks the requests made by the user.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Properties lists.</a:t>
            </a:r>
            <a:endParaRPr lang="en-IN" dirty="0"/>
          </a:p>
          <a:p>
            <a:r>
              <a:rPr lang="en-IN" dirty="0"/>
              <a:t>Map.</a:t>
            </a:r>
            <a:endParaRPr lang="en-IN" dirty="0"/>
          </a:p>
          <a:p>
            <a:r>
              <a:rPr lang="en-IN" dirty="0"/>
              <a:t>Authentication.</a:t>
            </a:r>
            <a:endParaRPr lang="en-IN" dirty="0"/>
          </a:p>
          <a:p>
            <a:r>
              <a:rPr lang="en-IN" dirty="0"/>
              <a:t>Add a property.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Real Estate website is important because inadequate property verification and transparency in listings hinder trust among users, requiring a solution that ensures authenticity and comprehensive property details..</a:t>
            </a:r>
            <a:endParaRPr lang="en-IN" dirty="0"/>
          </a:p>
          <a:p>
            <a:r>
              <a:rPr lang="en-IN" dirty="0">
                <a:sym typeface="+mn-ea"/>
              </a:rPr>
              <a:t>Real Estate website</a:t>
            </a:r>
            <a:r>
              <a:rPr lang="en-IN" dirty="0"/>
              <a:t>is important and relevant because of limited interactive features and communication tools on current platforms restrict seamless interaction between buyers, sellers, and agents, demanding enhanced functionalities for smoother transactions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9861" y="2603500"/>
            <a:ext cx="5456590" cy="34163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</a:t>
            </a:r>
            <a:endParaRPr lang="en-IN" dirty="0"/>
          </a:p>
        </p:txBody>
      </p:sp>
      <p:pic>
        <p:nvPicPr>
          <p:cNvPr id="4" name="Content Placeholder 3" descr="Screenshot 2023-11-30 03102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91740" y="2603500"/>
            <a:ext cx="6151880" cy="3416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 in page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3829" y="2603500"/>
            <a:ext cx="8268655" cy="34163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a Property Page</a:t>
            </a:r>
            <a:endParaRPr lang="en-IN" dirty="0"/>
          </a:p>
        </p:txBody>
      </p:sp>
      <p:pic>
        <p:nvPicPr>
          <p:cNvPr id="4" name="Content Placeholder 3" descr="Screenshot 2023-11-30 0311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9330" y="2603500"/>
            <a:ext cx="6616065" cy="34975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8515" y="2729230"/>
            <a:ext cx="4175760" cy="37719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0</TotalTime>
  <Words>2068</Words>
  <Application>WPS Presentation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Wingdings 3</vt:lpstr>
      <vt:lpstr>Symbol</vt:lpstr>
      <vt:lpstr>Arial</vt:lpstr>
      <vt:lpstr>Söhne</vt:lpstr>
      <vt:lpstr>Segoe Print</vt:lpstr>
      <vt:lpstr>Century Gothic</vt:lpstr>
      <vt:lpstr>Microsoft YaHei</vt:lpstr>
      <vt:lpstr>Arial Unicode MS</vt:lpstr>
      <vt:lpstr>Calibri</vt:lpstr>
      <vt:lpstr>Ion Boardroom</vt:lpstr>
      <vt:lpstr>E-commerce Website</vt:lpstr>
      <vt:lpstr>Introduction</vt:lpstr>
      <vt:lpstr>Features :-</vt:lpstr>
      <vt:lpstr>Problem statement</vt:lpstr>
      <vt:lpstr>Implementation </vt:lpstr>
      <vt:lpstr>Home page</vt:lpstr>
      <vt:lpstr>Log in page</vt:lpstr>
      <vt:lpstr>Review page</vt:lpstr>
      <vt:lpstr>Diagram</vt:lpstr>
      <vt:lpstr>Challenges faced</vt:lpstr>
      <vt:lpstr>Future work</vt:lpstr>
      <vt:lpstr>Conclusion </vt:lpstr>
      <vt:lpstr>Acknowledgements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Website</dc:title>
  <dc:creator>Tejveer Rajput</dc:creator>
  <cp:lastModifiedBy>Aman Jain</cp:lastModifiedBy>
  <cp:revision>5</cp:revision>
  <dcterms:created xsi:type="dcterms:W3CDTF">2023-11-28T15:43:00Z</dcterms:created>
  <dcterms:modified xsi:type="dcterms:W3CDTF">2023-11-29T21:50:15Z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195802CCA135428BAA0CAE739A1C3F9B_12</vt:lpwstr>
  </property>
  <property fmtid="{D5CDD505-2E9C-101B-9397-08002B2CF9AE}" pid="3" name="KSOProductBuildVer">
    <vt:lpwstr>1033-12.2.0.13306</vt:lpwstr>
  </property>
</Properties>
</file>