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84" r:id="rId2"/>
    <p:sldMasterId id="2147483714" r:id="rId3"/>
    <p:sldMasterId id="2147483726" r:id="rId4"/>
  </p:sldMasterIdLst>
  <p:sldIdLst>
    <p:sldId id="259" r:id="rId5"/>
    <p:sldId id="262" r:id="rId6"/>
    <p:sldId id="265" r:id="rId7"/>
    <p:sldId id="268" r:id="rId8"/>
    <p:sldId id="271" r:id="rId9"/>
    <p:sldId id="274" r:id="rId10"/>
    <p:sldId id="277" r:id="rId11"/>
    <p:sldId id="280" r:id="rId12"/>
    <p:sldId id="283" r:id="rId13"/>
    <p:sldId id="286" r:id="rId14"/>
    <p:sldId id="289" r:id="rId15"/>
    <p:sldId id="292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slide" Target="slides/slide8.xml" /><Relationship Id="rId13" Type="http://schemas.openxmlformats.org/officeDocument/2006/relationships/slide" Target="slides/slide9.xml" /><Relationship Id="rId14" Type="http://schemas.openxmlformats.org/officeDocument/2006/relationships/slide" Target="slides/slide10.xml" /><Relationship Id="rId15" Type="http://schemas.openxmlformats.org/officeDocument/2006/relationships/slide" Target="slides/slide11.xml" /><Relationship Id="rId16" Type="http://schemas.openxmlformats.org/officeDocument/2006/relationships/slide" Target="slides/slide12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27F2E1-243C-4301-9AEA-C0E725ECCBE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3A557C-B4D6-4949-B474-11749A9DE6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34F216-67BF-456C-947C-AEA62D7BB8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10361462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79485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345586959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4426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lang="en-US"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0342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727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13223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279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7F4F1-E9E8-46CC-9FD6-88FD941601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5764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14886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2450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2103518914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4698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1232854394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4940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lang="en-US"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533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3874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067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2D767E-9031-4B17-9CB0-3EBFEE5DD5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0508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0444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5592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84819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3166258483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8646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</p:spTree>
    <p:extLst>
      <p:ext uri="{BB962C8B-B14F-4D97-AF65-F5344CB8AC3E}">
        <p14:creationId xmlns:p14="http://schemas.microsoft.com/office/powerpoint/2010/main" val="1846577765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1875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None/>
              <a:defRPr lang="en-US" sz="2300" b="0" kern="1200" cap="none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605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98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0BB79EF-7135-4419-A81F-F74A44EC74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3955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11152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11937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417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2302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5DBF33-52B5-4EA6-84A5-A58B46294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0AFC56-CA9F-4A67-AD61-8EF93C7F2E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64E818A-5352-42C9-B194-D71E2A6EBD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46C38EF-7BD8-4996-B38E-7BB9C5BB1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16CDE7F-A737-412B-BE4B-76A52B4AD7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10" Type="http://schemas.openxmlformats.org/officeDocument/2006/relationships/slideLayout" Target="../slideLayouts/slideLayout43.xml" /><Relationship Id="rId11" Type="http://schemas.openxmlformats.org/officeDocument/2006/relationships/slideLayout" Target="../slideLayouts/slideLayout44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6.xml" /><Relationship Id="rId4" Type="http://schemas.openxmlformats.org/officeDocument/2006/relationships/slideLayout" Target="../slideLayouts/slideLayout37.xml" /><Relationship Id="rId5" Type="http://schemas.openxmlformats.org/officeDocument/2006/relationships/slideLayout" Target="../slideLayouts/slideLayout38.xml" /><Relationship Id="rId6" Type="http://schemas.openxmlformats.org/officeDocument/2006/relationships/slideLayout" Target="../slideLayouts/slideLayout39.xml" /><Relationship Id="rId7" Type="http://schemas.openxmlformats.org/officeDocument/2006/relationships/slideLayout" Target="../slideLayouts/slideLayout40.xml" /><Relationship Id="rId8" Type="http://schemas.openxmlformats.org/officeDocument/2006/relationships/slideLayout" Target="../slideLayouts/slideLayout41.xml" /><Relationship Id="rId9" Type="http://schemas.openxmlformats.org/officeDocument/2006/relationships/slideLayout" Target="../slideLayouts/slideLayout4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92DA18-50CA-411A-8661-8D1ABBCDCE7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CF2705-F5B2-42AE-96F8-1211320725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0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Tx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CAE9C-62A3-4EA6-A19A-F9E49F301F3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6E0D2B-EBB1-4899-9121-88F43344B5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400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/>
  <p:timing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Tx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9F9B51-F224-458E-970C-C9EE7CDACD1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72BBD4-B7A0-416A-A549-9C3C6CAD18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902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/>
  <p:timing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Tx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5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hyperlink" Target="https://api.openweathermap.org/data/2.5/weather?units=metric&amp;q" TargetMode="Ex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Weather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smtClean="0"/>
          </a:p>
          <a:p>
            <a:pPr algn="r"/>
            <a:endParaRPr lang="en-US"/>
          </a:p>
          <a:p>
            <a:pPr algn="r"/>
            <a:endParaRPr lang="en-US" smtClean="0"/>
          </a:p>
          <a:p>
            <a:pPr algn="r"/>
            <a:r>
              <a:rPr lang="en-US" smtClean="0"/>
              <a:t>By Aman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522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7" y="0"/>
            <a:ext cx="7592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09851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63" y="0"/>
            <a:ext cx="7270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0217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" r="3848"/>
          <a:stretch>
            <a:fillRect/>
          </a:stretch>
        </p:blipFill>
        <p:spPr>
          <a:xfrm>
            <a:off x="0" y="-71438"/>
            <a:ext cx="12188825" cy="4572001"/>
          </a:xfrm>
        </p:spPr>
      </p:pic>
    </p:spTree>
    <p:extLst>
      <p:ext uri="{BB962C8B-B14F-4D97-AF65-F5344CB8AC3E}">
        <p14:creationId xmlns:p14="http://schemas.microsoft.com/office/powerpoint/2010/main" val="267154526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Technologies Used</a:t>
            </a:r>
            <a:endParaRPr lang="en-US"/>
          </a:p>
        </p:txBody>
      </p:sp>
      <p:pic>
        <p:nvPicPr>
          <p:cNvPr id="5" name="Content Placeholder 4" descr="html5_css3_javascript5 - Nosinmiubuntu | Ubuntu en concreto, GNU/Linux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19" y="1676400"/>
            <a:ext cx="4286250" cy="34766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/>
              <a:t>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/>
              <a:t>CSS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/>
              <a:t>JAVASCRIPT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592195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first we will create a HTML file to create our web page.</a:t>
            </a:r>
          </a:p>
          <a:p>
            <a:r>
              <a:rPr lang="en-US" smtClean="0"/>
              <a:t>Then we will create structure of our web page including search box , search button, humidity and wind speed.</a:t>
            </a:r>
          </a:p>
          <a:p>
            <a:r>
              <a:rPr lang="en-US" smtClean="0"/>
              <a:t>Then we will add .png images of search , humidity icon and wind speed.</a:t>
            </a:r>
          </a:p>
          <a:p>
            <a:r>
              <a:rPr lang="en-US" smtClean="0"/>
              <a:t>And we will create a css file and add it to HTML file as an external file.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980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/>
              <a:t>Now its time to add properties to our css file.</a:t>
            </a:r>
          </a:p>
          <a:p>
            <a:r>
              <a:rPr lang="en-US" sz="2000"/>
              <a:t>We have used background color, padding , border radius , align items , font size , display and font size like properties .</a:t>
            </a:r>
          </a:p>
          <a:p>
            <a:r>
              <a:rPr lang="en-US" sz="2000"/>
              <a:t>After adding these properties our page will look like this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822961"/>
            <a:ext cx="6197600" cy="51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4986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Now at 3</a:t>
            </a:r>
            <a:r>
              <a:rPr lang="en-US" baseline="30000" smtClean="0"/>
              <a:t>rd</a:t>
            </a:r>
            <a:r>
              <a:rPr lang="en-US" smtClean="0"/>
              <a:t> step we have to API Key.</a:t>
            </a:r>
          </a:p>
          <a:p>
            <a:r>
              <a:rPr lang="en-US" smtClean="0"/>
              <a:t>To get API Key visit the website of Open Weather Map and register yourself and get your Key.</a:t>
            </a:r>
          </a:p>
          <a:p>
            <a:r>
              <a:rPr lang="en-US" smtClean="0"/>
              <a:t>After few hours Key will start working.</a:t>
            </a:r>
          </a:p>
          <a:p>
            <a:r>
              <a:rPr lang="en-US" smtClean="0"/>
              <a:t>And to use API key we need API URL like this: </a:t>
            </a:r>
            <a:r>
              <a:rPr lang="en-US" i="1" smtClean="0">
                <a:hlinkClick r:id="rId2"/>
              </a:rPr>
              <a:t>https</a:t>
            </a:r>
            <a:r>
              <a:rPr lang="en-US" i="1">
                <a:hlinkClick r:id="rId2"/>
              </a:rPr>
              <a:t>://api.openweathermap.org/data/2.5/weather?units=metric&amp;q</a:t>
            </a:r>
            <a:r>
              <a:rPr lang="en-US" i="1" smtClean="0"/>
              <a:t>=</a:t>
            </a:r>
          </a:p>
          <a:p>
            <a:r>
              <a:rPr lang="en-US" i="1" smtClean="0"/>
              <a:t>And we have edit URL to get the data units in Celsius.</a:t>
            </a:r>
            <a:endParaRPr lang="en-US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67970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this point we will create our Javascript.</a:t>
            </a:r>
          </a:p>
          <a:p>
            <a:r>
              <a:rPr lang="en-US" smtClean="0"/>
              <a:t>At first we need to declare const variables of API Key, API URL and our search box, search button and weather icon.</a:t>
            </a:r>
          </a:p>
          <a:p>
            <a:r>
              <a:rPr lang="en-US" smtClean="0"/>
              <a:t>Then we will async function getting argument as city name.</a:t>
            </a:r>
          </a:p>
          <a:p>
            <a:r>
              <a:rPr lang="en-US" smtClean="0"/>
              <a:t>In this function we will fetch API URL and API Key.</a:t>
            </a:r>
          </a:p>
          <a:p>
            <a:r>
              <a:rPr lang="en-US" smtClean="0"/>
              <a:t>And we need to get data in json format so, we use response.json().</a:t>
            </a:r>
          </a:p>
          <a:p>
            <a:r>
              <a:rPr lang="en-US" smtClean="0"/>
              <a:t>We have to add addEventListener to search button so, it can work.</a:t>
            </a:r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185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Then we will open our web page in web browser and open console to side of it.</a:t>
            </a:r>
          </a:p>
          <a:p>
            <a:r>
              <a:rPr lang="en-US" smtClean="0"/>
              <a:t>And in console we can see what our API call is retrieving .</a:t>
            </a:r>
          </a:p>
          <a:p>
            <a:r>
              <a:rPr lang="en-US" smtClean="0"/>
              <a:t>Then we have to add data according to Console’s data.</a:t>
            </a:r>
          </a:p>
          <a:p>
            <a:r>
              <a:rPr lang="en-US" smtClean="0"/>
              <a:t>Like we find wind related data in console and update data in web page to that field of wind.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755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6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last step we have to do some modifications so that our application looks better.</a:t>
            </a:r>
          </a:p>
          <a:p>
            <a:r>
              <a:rPr lang="en-US" smtClean="0"/>
              <a:t>First of all, we need to update weather image according to our data.</a:t>
            </a:r>
          </a:p>
          <a:p>
            <a:r>
              <a:rPr lang="en-US" smtClean="0"/>
              <a:t>We have five options like – clear , clouds , drizzle , mist and rain.</a:t>
            </a:r>
          </a:p>
          <a:p>
            <a:r>
              <a:rPr lang="en-US" smtClean="0"/>
              <a:t>So we have to add them to our code in nested if else statements.</a:t>
            </a:r>
          </a:p>
          <a:p>
            <a:r>
              <a:rPr lang="en-US" smtClean="0"/>
              <a:t>We have added another modification of getting output as “Invalid City Name” whenever we enter wrong city name. Api</a:t>
            </a:r>
            <a:r>
              <a:rPr lang="en-US"/>
              <a:t> </a:t>
            </a:r>
            <a:r>
              <a:rPr lang="en-US" smtClean="0"/>
              <a:t>call will show message 404 in that case.</a:t>
            </a:r>
          </a:p>
          <a:p>
            <a:r>
              <a:rPr lang="en-US" smtClean="0"/>
              <a:t>And another modification is we can hide weather details if we haven’t enter city name.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3796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28" y="0"/>
            <a:ext cx="718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5123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18"/>
  <p:tag name="AS_OS" val="Unix 5.15.0.1039"/>
  <p:tag name="AS_RELEASE_DATE" val="2022.06.14"/>
  <p:tag name="AS_TITLE" val="Aspose.Slides for .NET5"/>
  <p:tag name="AS_VERSION" val="22.6"/>
</p:tagLst>
</file>

<file path=ppt/theme/_rels/theme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_rels/theme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Tw Cen MT Condensed" panose="020b06060201040202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Tw Cen MT Condensed" panose="020b06060201040202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Tw Cen MT Condensed" panose="020b06060201040202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Tw Cen MT" panose="020b0602020104020603"/>
        <a:cs typeface="Arial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42</Paragraphs>
  <Slides>12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8">
      <vt:lpstr>Arial</vt:lpstr>
      <vt:lpstr>Calibri</vt:lpstr>
      <vt:lpstr>Tw Cen MT</vt:lpstr>
      <vt:lpstr>Wingdings 3</vt:lpstr>
      <vt:lpstr>Tw Cen MT Condensed</vt:lpstr>
      <vt:lpstr>Office Theme</vt:lpstr>
      <vt:lpstr>Weather App</vt:lpstr>
      <vt:lpstr>Technologies Used</vt:lpstr>
      <vt:lpstr>Step 1</vt:lpstr>
      <vt:lpstr>Step 2</vt:lpstr>
      <vt:lpstr>Step 3</vt:lpstr>
      <vt:lpstr>Step 4</vt:lpstr>
      <vt:lpstr>Step 5</vt:lpstr>
      <vt:lpstr>Step 6</vt:lpstr>
      <vt:lpstr>Results</vt:lpstr>
      <vt:lpstr>PowerPoint Presentation</vt:lpstr>
      <vt:lpstr>PowerPoint Presentation</vt:lpstr>
      <vt:lpstr>THANK YOU</vt:lpstr>
    </vt:vector>
  </TitlesOfParts>
  <LinksUpToDate>0</LinksUpToDate>
  <SharedDoc>0</SharedDoc>
  <HyperlinksChanged>0</HyperlinksChanged>
  <Application>Aspose.Slides for .NET</Application>
  <AppVersion>22.0600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2023-07-05T13:05:25.395</cp:lastPrinted>
  <dcterms:created xsi:type="dcterms:W3CDTF">2023-07-05T13:05:25Z</dcterms:created>
  <dcterms:modified xsi:type="dcterms:W3CDTF">2023-07-05T13:05:57Z</dcterms:modified>
</cp:coreProperties>
</file>