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8DF-FBF9-EC0D-8302-F61CEE306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6BE7E-B1DD-1AED-491D-DA212428F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C4E7-EB96-1C3C-3283-312DDD79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3A3-A2BC-96D1-5CA8-055B8CBC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D2C2-44B2-65DB-D568-69040FFF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D07-3B5E-49E0-38DA-97B56261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5CA74-F9C4-181B-9146-1240211AB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AD88F-F41F-28C0-FC48-7A4CB354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D3E5-9F01-4FCD-7925-8B9F5F45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33449-7E7C-A6CA-5521-4CB7F2CC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88206-6058-716C-B502-7B050511A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62472-2A99-5658-01DE-9751D9C03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ECC22-AE47-0A9D-31B6-4AEE55DC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1C945-3DA9-517E-DFBC-1369F241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4188-3FD7-7D02-0919-5D22756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CD5-2146-28ED-5328-B296B82A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A49F-D9A5-D56D-529D-717D1563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0DDF-A969-EF03-A14B-36600AD1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8A4F-D316-C04C-85B6-576E6C7E8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1CCD3-2D42-B0DB-79A0-CFBD93D3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9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DD43-9439-CCB1-5446-EA174D79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A4989-3BE4-C42B-2A7F-4B0E6B25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BE73-DD91-3D4B-18E4-8CD266B3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970E-EC98-2333-1E27-E3A92B61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62A45-95B7-7321-475B-7937F8BD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1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E28-3579-FFBD-245F-E56CC20C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0999B-0195-E68B-FA25-4D42896FA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29186-6B51-7C2C-9370-6A886A699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EF418-9529-2A05-B781-6581A32D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AA87E-8C25-73C0-E8D5-1178816C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49FFB-D972-1C7F-39A2-A223DCACC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360F-04E2-E546-CA9B-89C1F91E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6CD7-AD4A-592E-5F84-DD807BC4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8A2ED-05D1-1949-EF20-68997741E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6305D-10E2-0B30-0CF9-B0C6E0984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7D8D7-B773-8E5A-6252-759EF5B72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7760A-428A-E753-0EB9-F092A346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F9C86-EA03-0A6E-6005-45F626B3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8E2E0-4451-43D3-4561-3DDE4E1F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9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8016-35AC-4DA6-E10C-1D3DBDDA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88B43-2C6A-AFCF-6973-9750DD25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DEDD2-D1BC-16BE-D673-A43D6E5F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B00FC-C9C1-6418-CC15-E6EA39D6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3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7991E-39E1-EAA2-BB9D-8A3198C2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DB4F8-2405-7293-683B-4537DF26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1CA16-5668-B199-54AA-AE2D7A7B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8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FCCC-DACA-FC47-A5BE-1EBDB618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2395-AC43-6FA2-979B-0781E17E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8E08C-B460-FFAE-FE13-B092D8D36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F226B-26BC-25D2-9ADF-D437501E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6C4CB-F901-D303-0FF4-4AC0BB5F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F7285-C70A-BD8E-3D6C-3F9BA492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8C24-67A9-AE75-2C7B-EAE803F2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9CADC-50D9-49AC-16F9-05F6AC47A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616A0-755A-BAEE-E36E-E7658EAAB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6EB03-BFB9-081D-8C03-95C6ECFB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AB9B-CDA0-38D7-4E7B-3A58F65B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C2F64-F1C0-DC09-0DE1-03FC5905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631E5-7EE1-0F70-52D1-4C63CA64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48B67-161E-8DC2-7655-017EDBFD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9C97-0AAB-CE49-4EEF-C09C3C5E9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FDC63-0570-4008-BC78-5BC3538EA54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EAD7-A613-C77C-4994-A9CE6A860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B902-D296-2EB6-52D3-B02E8D5E4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FE2F-094A-4CF7-90AE-EC0687A4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image of a galaxy&#10;&#10;Description automatically generated">
            <a:extLst>
              <a:ext uri="{FF2B5EF4-FFF2-40B4-BE49-F238E27FC236}">
                <a16:creationId xmlns:a16="http://schemas.microsoft.com/office/drawing/2014/main" id="{7C240277-DBBF-F3F8-C18E-60E0B58E5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5" t="9091" r="13849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7313B-12CE-FC88-1E45-EE818E999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Dark Matter Searches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AE0B1-162B-E49D-CB9E-F6A6E7F9E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61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5453-6F81-DD21-D867-170317D9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Pg 2, </a:t>
            </a:r>
            <a:r>
              <a:rPr lang="en-US" dirty="0" err="1"/>
              <a:t>sl</a:t>
            </a:r>
            <a:r>
              <a:rPr lang="en-US" dirty="0"/>
              <a:t> 33, 34, </a:t>
            </a:r>
            <a:r>
              <a:rPr lang="en-US" dirty="0" err="1"/>
              <a:t>pg</a:t>
            </a:r>
            <a:r>
              <a:rPr lang="en-US" dirty="0"/>
              <a:t> 3, 4, 5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97A0-6D94-E5C5-1DA9-BE302E51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A148-1E0B-5E16-47D2-3D7CA4C1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matter candidates (</a:t>
            </a:r>
            <a:r>
              <a:rPr lang="en-US" dirty="0" err="1"/>
              <a:t>pg</a:t>
            </a:r>
            <a:r>
              <a:rPr lang="en-US" dirty="0"/>
              <a:t> 6,7,8,9)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CBEC-561C-CE63-2B08-9A157854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1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FA17-377B-FC13-E52F-1D55AB95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detection (</a:t>
            </a:r>
            <a:r>
              <a:rPr lang="en-US" dirty="0" err="1"/>
              <a:t>pg</a:t>
            </a:r>
            <a:r>
              <a:rPr lang="en-US" dirty="0"/>
              <a:t> 10, 11)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BC8B-656E-C354-0E09-7E359BF9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25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458B-3EE1-3081-BB9F-C930B3FE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 (Chris Savage </a:t>
            </a:r>
            <a:r>
              <a:rPr lang="en-US" dirty="0" err="1"/>
              <a:t>pg</a:t>
            </a:r>
            <a:r>
              <a:rPr lang="en-US" dirty="0"/>
              <a:t> 27-35)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EE9A-6043-F5DC-ABE4-BF1B607C4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C071-4D78-B10D-3D27-60D657A8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 Searches (Baltic school 20-25)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D347-DB44-DAAE-89AB-96F4C7B8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D319-9C97-4C50-65E0-D6728AB2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searches - neutrinos (</a:t>
            </a:r>
            <a:r>
              <a:rPr lang="en-US" dirty="0" err="1"/>
              <a:t>scott</a:t>
            </a:r>
            <a:r>
              <a:rPr lang="en-US" dirty="0"/>
              <a:t> pg2, 13, 44,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F2E54-0502-98B4-E0F2-4F8E48AD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5B96-3BDD-8FE3-2966-93BE2934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 rays (</a:t>
            </a:r>
            <a:r>
              <a:rPr lang="en-US" dirty="0" err="1"/>
              <a:t>scott</a:t>
            </a:r>
            <a:r>
              <a:rPr lang="en-US" dirty="0"/>
              <a:t> </a:t>
            </a:r>
            <a:r>
              <a:rPr lang="en-US" dirty="0" err="1"/>
              <a:t>pg</a:t>
            </a:r>
            <a:r>
              <a:rPr lang="en-US" dirty="0"/>
              <a:t> 22, </a:t>
            </a:r>
            <a:r>
              <a:rPr lang="en-US" dirty="0" err="1"/>
              <a:t>dinieto</a:t>
            </a:r>
            <a:r>
              <a:rPr lang="en-US" dirty="0"/>
              <a:t> </a:t>
            </a:r>
            <a:r>
              <a:rPr lang="en-US" dirty="0" err="1"/>
              <a:t>pg</a:t>
            </a:r>
            <a:r>
              <a:rPr lang="en-US" dirty="0"/>
              <a:t> 19, 6, 7, 8,9 )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EC651-34B6-CC46-5A9C-0B1B15D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1786-2720-3AD2-D027-444039E9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59632" y="1529024"/>
            <a:ext cx="13111264" cy="3799952"/>
          </a:xfrm>
        </p:spPr>
        <p:txBody>
          <a:bodyPr>
            <a:normAutofit/>
          </a:bodyPr>
          <a:lstStyle/>
          <a:p>
            <a:pPr algn="ctr"/>
            <a:r>
              <a:rPr lang="en-US" sz="11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9352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713</TotalTime>
  <Words>81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Dark Matter Searches</vt:lpstr>
      <vt:lpstr>Pg 2, sl 33, 34, pg 3, 4, 5</vt:lpstr>
      <vt:lpstr>Dark matter candidates (pg 6,7,8,9)</vt:lpstr>
      <vt:lpstr>Ways of detection (pg 10, 11)</vt:lpstr>
      <vt:lpstr>DD (Chris Savage pg 27-35)</vt:lpstr>
      <vt:lpstr>Collider Searches (Baltic school 20-25) </vt:lpstr>
      <vt:lpstr>Indirect searches - neutrinos (scott pg2, 13, 44, 14)</vt:lpstr>
      <vt:lpstr>Gamma rays (scott pg 22, dinieto pg 19, 6, 7, 8,9 )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Matter Searches</dc:title>
  <dc:creator>Aman Sahoo</dc:creator>
  <cp:lastModifiedBy>Aman Sahoo</cp:lastModifiedBy>
  <cp:revision>4</cp:revision>
  <dcterms:created xsi:type="dcterms:W3CDTF">2024-11-24T18:41:57Z</dcterms:created>
  <dcterms:modified xsi:type="dcterms:W3CDTF">2024-11-25T07:56:21Z</dcterms:modified>
</cp:coreProperties>
</file>