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5" r:id="rId7"/>
    <p:sldId id="264" r:id="rId8"/>
    <p:sldId id="276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 autoAdjust="0"/>
    <p:restoredTop sz="96291" autoAdjust="0"/>
  </p:normalViewPr>
  <p:slideViewPr>
    <p:cSldViewPr snapToGrid="0" snapToObjects="1">
      <p:cViewPr varScale="1">
        <p:scale>
          <a:sx n="92" d="100"/>
          <a:sy n="92" d="100"/>
        </p:scale>
        <p:origin x="18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Innovative 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 Enabled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Shortest route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Efficient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>
        <a:solidFill>
          <a:srgbClr val="D24500"/>
        </a:solidFill>
      </dgm:spPr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</dgm:spPr>
      <dgm:extLst/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>
        <a:solidFill>
          <a:srgbClr val="FF0000"/>
        </a:solidFill>
      </dgm:spPr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>
        <a:solidFill>
          <a:schemeClr val="tx1"/>
        </a:solidFill>
      </dgm:spPr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/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Best Path – Solution 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 – Dijkstra’s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600" b="1" dirty="0"/>
            <a:t>Test</a:t>
          </a:r>
          <a:r>
            <a:rPr lang="en-US" sz="1600" b="1" baseline="0" dirty="0"/>
            <a:t> Cases</a:t>
          </a:r>
          <a:endParaRPr lang="en-US" sz="16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Innovative 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rgbClr val="D245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UI Enabled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Shortest route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Path – Solution 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 – Dijkstra’s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Test</a:t>
          </a:r>
          <a:r>
            <a:rPr lang="en-US" sz="1600" b="1" kern="1200" baseline="0" dirty="0"/>
            <a:t> Cases</a:t>
          </a:r>
          <a:endParaRPr lang="en-US" sz="16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391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044" y="2296633"/>
            <a:ext cx="7197726" cy="267964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Finding the shortest distance between 10 Indian cities using Dijkstra's algorithm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By-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Ankit Yadav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Apurva Kumar gupta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Aman Kumar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Highlights 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067501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47AE-2686-7B42-B4B0-93D2EA1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AE53-B507-BB41-A054-E4CED67D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has a scope in finding the shortest path between 10 Indian Cities.</a:t>
            </a:r>
          </a:p>
          <a:p>
            <a:r>
              <a:rPr lang="en-US" dirty="0"/>
              <a:t>In todays world when time is something which is the most important asset to humankind, this project is aimed at reducing travel time and increasing productivity.</a:t>
            </a:r>
          </a:p>
          <a:p>
            <a:r>
              <a:rPr lang="en-US" dirty="0"/>
              <a:t>We have used the Dijkstra’s algorithm in our project.</a:t>
            </a:r>
          </a:p>
          <a:p>
            <a:r>
              <a:rPr lang="en-US" dirty="0"/>
              <a:t>The Dijkstra's algorithm is the most famous algorithm in the software world for traversing through the graph and finding the shortest path.</a:t>
            </a:r>
          </a:p>
          <a:p>
            <a:r>
              <a:rPr lang="en-US" dirty="0"/>
              <a:t>The project also includes a front-end UI design which makes the accessing easy and usability to more and more people.</a:t>
            </a:r>
          </a:p>
        </p:txBody>
      </p:sp>
    </p:spTree>
    <p:extLst>
      <p:ext uri="{BB962C8B-B14F-4D97-AF65-F5344CB8AC3E}">
        <p14:creationId xmlns:p14="http://schemas.microsoft.com/office/powerpoint/2010/main" val="288047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1200" y="0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9114980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6E29-1A96-0444-9EB7-76DB0C21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working project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2A829-9B26-D540-B9A9-103F400B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987550"/>
            <a:ext cx="11760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6E29-1A96-0444-9EB7-76DB0C21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working project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9B885-D45C-1049-9CCF-3240ABC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17136"/>
            <a:ext cx="52070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74B0C-1AB9-0D41-965D-D246E59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26" y="3918393"/>
            <a:ext cx="6096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2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502" y="5156791"/>
            <a:ext cx="3781130" cy="1050650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22AC8-8808-414F-8D80-B3836142AE08}"/>
              </a:ext>
            </a:extLst>
          </p:cNvPr>
          <p:cNvSpPr txBox="1"/>
          <p:nvPr/>
        </p:nvSpPr>
        <p:spPr>
          <a:xfrm>
            <a:off x="4667694" y="4101097"/>
            <a:ext cx="7060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HOPE YOU LIKED OUR PROJECT 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157</Words>
  <Application>Microsoft Macintosh PowerPoint</Application>
  <PresentationFormat>Widescreen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Finding the shortest distance between 10 Indian cities using Dijkstra's algorithm </vt:lpstr>
      <vt:lpstr>Highlights </vt:lpstr>
      <vt:lpstr>Introduction</vt:lpstr>
      <vt:lpstr>Shortest path</vt:lpstr>
      <vt:lpstr>Screenshots of working project model </vt:lpstr>
      <vt:lpstr>Screenshots of working project model 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2019-10-21T17:31:26Z</dcterms:created>
  <dcterms:modified xsi:type="dcterms:W3CDTF">2019-10-22T07:41:08Z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