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CFDE8-9ED4-E165-3D7D-A3491137BF11}" v="359" dt="2024-02-26T14:01:31.5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7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6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2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5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9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5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56" y="1116226"/>
            <a:ext cx="1062990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75" dirty="0">
                <a:solidFill>
                  <a:srgbClr val="EB6F16"/>
                </a:solidFill>
                <a:latin typeface="Franklin Gothic Medium"/>
                <a:cs typeface="Franklin Gothic Medium"/>
              </a:rPr>
              <a:t>Psyliq-</a:t>
            </a:r>
            <a:r>
              <a:rPr sz="5400" spc="3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 </a:t>
            </a:r>
            <a:r>
              <a:rPr sz="5400" spc="-8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HR</a:t>
            </a:r>
            <a:r>
              <a:rPr sz="540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 </a:t>
            </a:r>
            <a:r>
              <a:rPr sz="5400" spc="-45" dirty="0">
                <a:solidFill>
                  <a:srgbClr val="EB6F16"/>
                </a:solidFill>
                <a:latin typeface="Franklin Gothic Medium"/>
                <a:cs typeface="Franklin Gothic Medium"/>
              </a:rPr>
              <a:t>Data</a:t>
            </a:r>
            <a:r>
              <a:rPr sz="5400" spc="-11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 </a:t>
            </a:r>
            <a:r>
              <a:rPr sz="5400" spc="-8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Analysis</a:t>
            </a:r>
            <a:r>
              <a:rPr sz="5400" spc="-55" dirty="0">
                <a:solidFill>
                  <a:srgbClr val="EB6F16"/>
                </a:solidFill>
                <a:latin typeface="Franklin Gothic Medium"/>
                <a:cs typeface="Franklin Gothic Medium"/>
              </a:rPr>
              <a:t> Assessment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8462" y="4743873"/>
            <a:ext cx="3797300" cy="5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                       AMAN JHA</a:t>
            </a:r>
            <a:endParaRPr lang="en-US">
              <a:solidFill>
                <a:srgbClr val="00B0F0"/>
              </a:solidFill>
              <a:latin typeface="Franklin Gothic Medium"/>
              <a:cs typeface="Franklin Gothic Medium"/>
            </a:endParaRPr>
          </a:p>
          <a:p>
            <a:pPr marL="12700">
              <a:spcBef>
                <a:spcPts val="100"/>
              </a:spcBef>
            </a:pPr>
            <a:r>
              <a:rPr lang="en-US" spc="10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              </a:t>
            </a:r>
            <a:r>
              <a:rPr sz="1800" spc="-14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(DATA</a:t>
            </a:r>
            <a:r>
              <a:rPr sz="1800" spc="155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spc="-9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ANALYST</a:t>
            </a:r>
            <a:r>
              <a:rPr sz="1800" spc="18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INTERN)</a:t>
            </a:r>
            <a:endParaRPr lang="en-US" sz="1800">
              <a:solidFill>
                <a:srgbClr val="00B0F0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19" y="645663"/>
            <a:ext cx="10716367" cy="11667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2318385" algn="l"/>
                <a:tab pos="3892550" algn="l"/>
              </a:tabLst>
            </a:pPr>
            <a:r>
              <a:rPr sz="3200" spc="-85" dirty="0"/>
              <a:t>App</a:t>
            </a:r>
            <a:r>
              <a:rPr sz="3200" spc="-60" dirty="0"/>
              <a:t>l</a:t>
            </a:r>
            <a:r>
              <a:rPr sz="3200" spc="15" dirty="0"/>
              <a:t>y</a:t>
            </a:r>
            <a:r>
              <a:rPr sz="3200" spc="-360" dirty="0"/>
              <a:t> </a:t>
            </a:r>
            <a:r>
              <a:rPr sz="3200" spc="-110" dirty="0"/>
              <a:t>c</a:t>
            </a:r>
            <a:r>
              <a:rPr sz="3200" spc="-95" dirty="0"/>
              <a:t>o</a:t>
            </a:r>
            <a:r>
              <a:rPr sz="3200" spc="-160" dirty="0"/>
              <a:t>nd</a:t>
            </a:r>
            <a:r>
              <a:rPr sz="3200" spc="-135" dirty="0"/>
              <a:t>i</a:t>
            </a:r>
            <a:r>
              <a:rPr sz="3200" spc="-120" dirty="0"/>
              <a:t>t</a:t>
            </a:r>
            <a:r>
              <a:rPr sz="3200" spc="-135" dirty="0"/>
              <a:t>i</a:t>
            </a:r>
            <a:r>
              <a:rPr sz="3200" spc="-95" dirty="0"/>
              <a:t>o</a:t>
            </a:r>
            <a:r>
              <a:rPr sz="3200" spc="-160" dirty="0"/>
              <a:t>n</a:t>
            </a:r>
            <a:r>
              <a:rPr sz="3200" spc="-120" dirty="0"/>
              <a:t>a</a:t>
            </a:r>
            <a:r>
              <a:rPr sz="3200" spc="5" dirty="0"/>
              <a:t>l</a:t>
            </a:r>
            <a:r>
              <a:rPr sz="3200" spc="-185" dirty="0"/>
              <a:t> </a:t>
            </a:r>
            <a:r>
              <a:rPr sz="3200" spc="-215" dirty="0"/>
              <a:t>f</a:t>
            </a:r>
            <a:r>
              <a:rPr sz="3200" spc="-100" dirty="0"/>
              <a:t>or</a:t>
            </a:r>
            <a:r>
              <a:rPr sz="3200" spc="-105" dirty="0"/>
              <a:t>m</a:t>
            </a:r>
            <a:r>
              <a:rPr sz="3200" spc="-195" dirty="0"/>
              <a:t>at</a:t>
            </a:r>
            <a:r>
              <a:rPr sz="3200" spc="-120" dirty="0"/>
              <a:t>t</a:t>
            </a:r>
            <a:r>
              <a:rPr sz="3200" spc="-135" dirty="0"/>
              <a:t>i</a:t>
            </a:r>
            <a:r>
              <a:rPr sz="3200" spc="-160" dirty="0"/>
              <a:t>n</a:t>
            </a:r>
            <a:r>
              <a:rPr sz="3200" spc="15" dirty="0"/>
              <a:t>g</a:t>
            </a:r>
            <a:r>
              <a:rPr sz="3200" spc="-345" dirty="0"/>
              <a:t> </a:t>
            </a:r>
            <a:r>
              <a:rPr sz="3200" spc="-120" dirty="0"/>
              <a:t>t</a:t>
            </a:r>
            <a:r>
              <a:rPr sz="3200" spc="20" dirty="0"/>
              <a:t>o</a:t>
            </a:r>
            <a:r>
              <a:rPr sz="3200" spc="-155" dirty="0"/>
              <a:t> </a:t>
            </a:r>
            <a:r>
              <a:rPr sz="3200" spc="-160" dirty="0"/>
              <a:t>h</a:t>
            </a:r>
            <a:r>
              <a:rPr sz="3200" spc="-135" dirty="0"/>
              <a:t>i</a:t>
            </a:r>
            <a:r>
              <a:rPr sz="3200" spc="-160" dirty="0"/>
              <a:t>gh</a:t>
            </a:r>
            <a:r>
              <a:rPr sz="3200" spc="-135" dirty="0"/>
              <a:t>li</a:t>
            </a:r>
            <a:r>
              <a:rPr sz="3200" spc="-160" dirty="0"/>
              <a:t>g</a:t>
            </a:r>
            <a:r>
              <a:rPr sz="3200" spc="-235" dirty="0"/>
              <a:t>h</a:t>
            </a:r>
            <a:r>
              <a:rPr sz="3200" spc="10" dirty="0"/>
              <a:t>t</a:t>
            </a:r>
            <a:r>
              <a:rPr lang="en-US" sz="3200" spc="10" dirty="0"/>
              <a:t> </a:t>
            </a:r>
            <a:r>
              <a:rPr sz="3200" spc="10" dirty="0"/>
              <a:t> </a:t>
            </a:r>
            <a:r>
              <a:rPr sz="3200" spc="-125" dirty="0"/>
              <a:t>e</a:t>
            </a:r>
            <a:r>
              <a:rPr sz="3200" spc="-100" dirty="0"/>
              <a:t>m</a:t>
            </a:r>
            <a:r>
              <a:rPr sz="3200" spc="-165" dirty="0"/>
              <a:t>p</a:t>
            </a:r>
            <a:r>
              <a:rPr sz="3200" spc="-135" dirty="0"/>
              <a:t>l</a:t>
            </a:r>
            <a:r>
              <a:rPr sz="3200" spc="-100" dirty="0"/>
              <a:t>o</a:t>
            </a:r>
            <a:r>
              <a:rPr sz="3200" spc="-229" dirty="0"/>
              <a:t>y</a:t>
            </a:r>
            <a:r>
              <a:rPr sz="3200" spc="-125" dirty="0"/>
              <a:t>ee</a:t>
            </a:r>
            <a:r>
              <a:rPr sz="3200" spc="10" dirty="0"/>
              <a:t>s</a:t>
            </a:r>
            <a:r>
              <a:rPr sz="3200" dirty="0"/>
              <a:t>	</a:t>
            </a:r>
            <a:r>
              <a:rPr sz="3200" spc="-125" dirty="0"/>
              <a:t>w</a:t>
            </a:r>
            <a:r>
              <a:rPr sz="3200" spc="-130" dirty="0"/>
              <a:t>i</a:t>
            </a:r>
            <a:r>
              <a:rPr sz="3200" spc="-120" dirty="0"/>
              <a:t>t</a:t>
            </a:r>
            <a:r>
              <a:rPr sz="3200" spc="15" dirty="0"/>
              <a:t>h</a:t>
            </a:r>
            <a:r>
              <a:rPr sz="3200" spc="-360" dirty="0"/>
              <a:t> </a:t>
            </a:r>
            <a:r>
              <a:rPr sz="3200" spc="-160" dirty="0"/>
              <a:t>b</a:t>
            </a:r>
            <a:r>
              <a:rPr sz="3200" spc="-100" dirty="0"/>
              <a:t>o</a:t>
            </a:r>
            <a:r>
              <a:rPr sz="3200" spc="-120" dirty="0"/>
              <a:t>t</a:t>
            </a:r>
            <a:r>
              <a:rPr sz="3200" spc="15" dirty="0"/>
              <a:t>h</a:t>
            </a:r>
            <a:r>
              <a:rPr sz="3200" spc="-290" dirty="0"/>
              <a:t> </a:t>
            </a:r>
            <a:r>
              <a:rPr sz="3200" spc="-120" dirty="0"/>
              <a:t>a</a:t>
            </a:r>
            <a:r>
              <a:rPr sz="3200" spc="-160" dirty="0"/>
              <a:t>b</a:t>
            </a:r>
            <a:r>
              <a:rPr sz="3200" spc="-100" dirty="0"/>
              <a:t>o</a:t>
            </a:r>
            <a:r>
              <a:rPr sz="3200" spc="-225" dirty="0"/>
              <a:t>v</a:t>
            </a:r>
            <a:r>
              <a:rPr sz="3200" spc="-125" dirty="0"/>
              <a:t>e</a:t>
            </a:r>
            <a:r>
              <a:rPr sz="3200" spc="-145" dirty="0"/>
              <a:t>-</a:t>
            </a:r>
            <a:r>
              <a:rPr sz="3200" spc="-265" dirty="0"/>
              <a:t>a</a:t>
            </a:r>
            <a:r>
              <a:rPr sz="3200" spc="-225" dirty="0"/>
              <a:t>v</a:t>
            </a:r>
            <a:r>
              <a:rPr sz="3200" spc="-125" dirty="0"/>
              <a:t>e</a:t>
            </a:r>
            <a:r>
              <a:rPr sz="3200" spc="-250" dirty="0"/>
              <a:t>r</a:t>
            </a:r>
            <a:r>
              <a:rPr sz="3200" spc="-120" dirty="0"/>
              <a:t>a</a:t>
            </a:r>
            <a:r>
              <a:rPr sz="3200" spc="-160" dirty="0"/>
              <a:t>g</a:t>
            </a:r>
            <a:r>
              <a:rPr sz="3200" spc="15" dirty="0"/>
              <a:t>e</a:t>
            </a:r>
            <a:r>
              <a:rPr sz="3200" spc="-395" dirty="0"/>
              <a:t> </a:t>
            </a:r>
            <a:r>
              <a:rPr sz="3200" spc="-110" dirty="0"/>
              <a:t>M</a:t>
            </a:r>
            <a:r>
              <a:rPr sz="3200" spc="-100" dirty="0"/>
              <a:t>o</a:t>
            </a:r>
            <a:r>
              <a:rPr sz="3200" spc="-235" dirty="0"/>
              <a:t>n</a:t>
            </a:r>
            <a:r>
              <a:rPr sz="3200" spc="-120" dirty="0"/>
              <a:t>t</a:t>
            </a:r>
            <a:r>
              <a:rPr sz="3200" spc="-165" dirty="0"/>
              <a:t>h</a:t>
            </a:r>
            <a:r>
              <a:rPr sz="3200" spc="-130" dirty="0"/>
              <a:t>l</a:t>
            </a:r>
            <a:r>
              <a:rPr sz="3200" spc="10" dirty="0"/>
              <a:t>y</a:t>
            </a:r>
            <a:r>
              <a:rPr lang="en-US" sz="3200" spc="10" dirty="0"/>
              <a:t> </a:t>
            </a:r>
            <a:r>
              <a:rPr sz="3200" spc="10" dirty="0"/>
              <a:t> </a:t>
            </a:r>
            <a:r>
              <a:rPr sz="3200" spc="-150" dirty="0"/>
              <a:t>I</a:t>
            </a:r>
            <a:r>
              <a:rPr sz="3200" spc="-160" dirty="0"/>
              <a:t>n</a:t>
            </a:r>
            <a:r>
              <a:rPr sz="3200" spc="-110" dirty="0"/>
              <a:t>c</a:t>
            </a:r>
            <a:r>
              <a:rPr sz="3200" spc="-100" dirty="0"/>
              <a:t>o</a:t>
            </a:r>
            <a:r>
              <a:rPr sz="3200" spc="-105" dirty="0"/>
              <a:t>m</a:t>
            </a:r>
            <a:r>
              <a:rPr sz="3200" spc="15" dirty="0"/>
              <a:t>e</a:t>
            </a:r>
            <a:r>
              <a:rPr sz="3200" spc="-395" dirty="0"/>
              <a:t> </a:t>
            </a:r>
            <a:r>
              <a:rPr sz="3200" spc="-120" dirty="0"/>
              <a:t>a</a:t>
            </a:r>
            <a:r>
              <a:rPr sz="3200" spc="-160" dirty="0"/>
              <a:t>n</a:t>
            </a:r>
            <a:r>
              <a:rPr sz="3200" spc="15" dirty="0"/>
              <a:t>d</a:t>
            </a:r>
            <a:r>
              <a:rPr sz="3200" spc="-290" dirty="0"/>
              <a:t> </a:t>
            </a:r>
            <a:r>
              <a:rPr lang="en-US" sz="3200" spc="-120" dirty="0"/>
              <a:t>a</a:t>
            </a:r>
            <a:r>
              <a:rPr lang="en-US" sz="3200" spc="-160" dirty="0"/>
              <a:t>b</a:t>
            </a:r>
            <a:r>
              <a:rPr lang="en-US" sz="3200" spc="-100" dirty="0"/>
              <a:t>o</a:t>
            </a:r>
            <a:r>
              <a:rPr lang="en-US" sz="3200" spc="-225" dirty="0"/>
              <a:t>v</a:t>
            </a:r>
            <a:r>
              <a:rPr lang="en-US" sz="3200" spc="-120" dirty="0"/>
              <a:t>e</a:t>
            </a:r>
            <a:r>
              <a:rPr lang="en-US" sz="3200" spc="10" dirty="0"/>
              <a:t>-</a:t>
            </a:r>
            <a:r>
              <a:rPr lang="en-US" sz="3200" spc="-265" dirty="0"/>
              <a:t>a</a:t>
            </a:r>
            <a:r>
              <a:rPr lang="en-US" sz="3200" spc="-225" dirty="0"/>
              <a:t>v</a:t>
            </a:r>
            <a:r>
              <a:rPr lang="en-US" sz="3200" spc="-120" dirty="0"/>
              <a:t>e</a:t>
            </a:r>
            <a:r>
              <a:rPr lang="en-US" sz="3200" spc="-250" dirty="0"/>
              <a:t>r</a:t>
            </a:r>
            <a:r>
              <a:rPr lang="en-US" sz="3200" spc="-120" dirty="0"/>
              <a:t>a</a:t>
            </a:r>
            <a:r>
              <a:rPr lang="en-US" sz="3200" spc="-160" dirty="0"/>
              <a:t>g</a:t>
            </a:r>
            <a:r>
              <a:rPr lang="en-US" sz="3200" spc="15" dirty="0"/>
              <a:t>e</a:t>
            </a:r>
            <a:r>
              <a:rPr sz="3200" spc="-320" dirty="0"/>
              <a:t> </a:t>
            </a:r>
            <a:r>
              <a:rPr sz="3200" spc="-125" dirty="0"/>
              <a:t>J</a:t>
            </a:r>
            <a:r>
              <a:rPr sz="3200" spc="-100" dirty="0"/>
              <a:t>o</a:t>
            </a:r>
            <a:r>
              <a:rPr sz="3200" spc="15" dirty="0"/>
              <a:t>b</a:t>
            </a:r>
            <a:r>
              <a:rPr sz="3200" spc="-360" dirty="0"/>
              <a:t> </a:t>
            </a:r>
            <a:r>
              <a:rPr sz="3200" spc="-110" dirty="0"/>
              <a:t>S</a:t>
            </a:r>
            <a:r>
              <a:rPr sz="3200" spc="-195" dirty="0"/>
              <a:t>a</a:t>
            </a:r>
            <a:r>
              <a:rPr sz="3200" spc="-120" dirty="0"/>
              <a:t>t</a:t>
            </a:r>
            <a:r>
              <a:rPr sz="3200" spc="-130" dirty="0"/>
              <a:t>i</a:t>
            </a:r>
            <a:r>
              <a:rPr sz="3200" spc="-204" dirty="0"/>
              <a:t>s</a:t>
            </a:r>
            <a:r>
              <a:rPr sz="3200" spc="-290" dirty="0"/>
              <a:t>f</a:t>
            </a:r>
            <a:r>
              <a:rPr sz="3200" spc="-120" dirty="0"/>
              <a:t>a</a:t>
            </a:r>
            <a:r>
              <a:rPr sz="3200" spc="-110" dirty="0"/>
              <a:t>c</a:t>
            </a:r>
            <a:r>
              <a:rPr sz="3200" spc="-120" dirty="0"/>
              <a:t>t</a:t>
            </a:r>
            <a:r>
              <a:rPr sz="3200" spc="-130" dirty="0"/>
              <a:t>i</a:t>
            </a:r>
            <a:r>
              <a:rPr sz="3200" spc="-95" dirty="0"/>
              <a:t>on.</a:t>
            </a:r>
            <a:endParaRPr lang="en-US" sz="3200" spc="-9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6152" y="1704431"/>
            <a:ext cx="10104120" cy="4674235"/>
            <a:chOff x="1216152" y="1756092"/>
            <a:chExt cx="10104120" cy="4674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152" y="1756092"/>
              <a:ext cx="3474720" cy="4591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176" y="1948154"/>
              <a:ext cx="2926079" cy="40609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799" y="1756105"/>
              <a:ext cx="6062472" cy="46737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6672" y="1939035"/>
              <a:ext cx="5660135" cy="41523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42085" y="6003179"/>
            <a:ext cx="28086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60" dirty="0">
                <a:latin typeface="Calibri Light"/>
                <a:cs typeface="Calibri Light"/>
              </a:rPr>
              <a:t>A</a:t>
            </a:r>
            <a:r>
              <a:rPr sz="1800" spc="65" dirty="0">
                <a:latin typeface="Calibri Light"/>
                <a:cs typeface="Calibri Light"/>
              </a:rPr>
              <a:t>b</a:t>
            </a:r>
            <a:r>
              <a:rPr sz="1800" spc="-5" dirty="0">
                <a:latin typeface="Calibri Light"/>
                <a:cs typeface="Calibri Light"/>
              </a:rPr>
              <a:t>o</a:t>
            </a:r>
            <a:r>
              <a:rPr sz="1800" spc="-85" dirty="0">
                <a:latin typeface="Calibri Light"/>
                <a:cs typeface="Calibri Light"/>
              </a:rPr>
              <a:t>v</a:t>
            </a:r>
            <a:r>
              <a:rPr sz="1800" spc="-20" dirty="0">
                <a:latin typeface="Calibri Light"/>
                <a:cs typeface="Calibri Light"/>
              </a:rPr>
              <a:t>e</a:t>
            </a:r>
            <a:r>
              <a:rPr sz="1800" spc="20" dirty="0">
                <a:latin typeface="Calibri Light"/>
                <a:cs typeface="Calibri Light"/>
              </a:rPr>
              <a:t>-</a:t>
            </a:r>
            <a:r>
              <a:rPr sz="1800" spc="-6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v</a:t>
            </a:r>
            <a:r>
              <a:rPr sz="1800" spc="-105" dirty="0">
                <a:latin typeface="Calibri Light"/>
                <a:cs typeface="Calibri Light"/>
              </a:rPr>
              <a:t>e</a:t>
            </a:r>
            <a:r>
              <a:rPr sz="1800" spc="20" dirty="0">
                <a:latin typeface="Calibri Light"/>
                <a:cs typeface="Calibri Light"/>
              </a:rPr>
              <a:t>r</a:t>
            </a:r>
            <a:r>
              <a:rPr sz="1800" spc="-60" dirty="0">
                <a:latin typeface="Calibri Light"/>
                <a:cs typeface="Calibri Light"/>
              </a:rPr>
              <a:t>a</a:t>
            </a:r>
            <a:r>
              <a:rPr sz="1800" spc="-55" dirty="0">
                <a:latin typeface="Calibri Light"/>
                <a:cs typeface="Calibri Light"/>
              </a:rPr>
              <a:t>g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45" dirty="0">
                <a:latin typeface="Calibri Light"/>
                <a:cs typeface="Calibri Light"/>
              </a:rPr>
              <a:t> </a:t>
            </a:r>
            <a:r>
              <a:rPr sz="1800" spc="80" dirty="0">
                <a:latin typeface="Calibri Light"/>
                <a:cs typeface="Calibri Light"/>
              </a:rPr>
              <a:t>J</a:t>
            </a:r>
            <a:r>
              <a:rPr sz="1800" spc="-5" dirty="0">
                <a:latin typeface="Calibri Light"/>
                <a:cs typeface="Calibri Light"/>
              </a:rPr>
              <a:t>o</a:t>
            </a:r>
            <a:r>
              <a:rPr sz="1800" dirty="0">
                <a:latin typeface="Calibri Light"/>
                <a:cs typeface="Calibri Light"/>
              </a:rPr>
              <a:t>b</a:t>
            </a:r>
            <a:r>
              <a:rPr sz="1800" spc="-200" dirty="0">
                <a:latin typeface="Calibri Light"/>
                <a:cs typeface="Calibri Light"/>
              </a:rPr>
              <a:t> </a:t>
            </a:r>
            <a:r>
              <a:rPr sz="1800" spc="45" dirty="0">
                <a:latin typeface="Calibri Light"/>
                <a:cs typeface="Calibri Light"/>
              </a:rPr>
              <a:t>S</a:t>
            </a:r>
            <a:r>
              <a:rPr sz="1800" spc="15" dirty="0">
                <a:latin typeface="Calibri Light"/>
                <a:cs typeface="Calibri Light"/>
              </a:rPr>
              <a:t>a</a:t>
            </a:r>
            <a:r>
              <a:rPr sz="1800" spc="-20" dirty="0">
                <a:latin typeface="Calibri Light"/>
                <a:cs typeface="Calibri Light"/>
              </a:rPr>
              <a:t>t</a:t>
            </a:r>
            <a:r>
              <a:rPr sz="1800" spc="-40" dirty="0">
                <a:latin typeface="Calibri Light"/>
                <a:cs typeface="Calibri Light"/>
              </a:rPr>
              <a:t>i</a:t>
            </a:r>
            <a:r>
              <a:rPr sz="1800" spc="-50" dirty="0">
                <a:latin typeface="Calibri Light"/>
                <a:cs typeface="Calibri Light"/>
              </a:rPr>
              <a:t>s</a:t>
            </a:r>
            <a:r>
              <a:rPr sz="1800" spc="-40" dirty="0">
                <a:latin typeface="Calibri Light"/>
                <a:cs typeface="Calibri Light"/>
              </a:rPr>
              <a:t>f</a:t>
            </a:r>
            <a:r>
              <a:rPr sz="1800" spc="15" dirty="0">
                <a:latin typeface="Calibri Light"/>
                <a:cs typeface="Calibri Light"/>
              </a:rPr>
              <a:t>a</a:t>
            </a:r>
            <a:r>
              <a:rPr sz="1800" spc="-50" dirty="0">
                <a:latin typeface="Calibri Light"/>
                <a:cs typeface="Calibri Light"/>
              </a:rPr>
              <a:t>c</a:t>
            </a:r>
            <a:r>
              <a:rPr sz="1800" spc="-20" dirty="0">
                <a:latin typeface="Calibri Light"/>
                <a:cs typeface="Calibri Light"/>
              </a:rPr>
              <a:t>t</a:t>
            </a:r>
            <a:r>
              <a:rPr sz="1800" spc="-40" dirty="0">
                <a:latin typeface="Calibri Light"/>
                <a:cs typeface="Calibri Light"/>
              </a:rPr>
              <a:t>i</a:t>
            </a:r>
            <a:r>
              <a:rPr sz="1800" spc="-5" dirty="0">
                <a:latin typeface="Calibri Light"/>
                <a:cs typeface="Calibri Light"/>
              </a:rPr>
              <a:t>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1275" y="6005244"/>
            <a:ext cx="2893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 Light"/>
                <a:cs typeface="Calibri Light"/>
              </a:rPr>
              <a:t>A</a:t>
            </a:r>
            <a:r>
              <a:rPr sz="1800" spc="70" dirty="0">
                <a:latin typeface="Calibri Light"/>
                <a:cs typeface="Calibri Light"/>
              </a:rPr>
              <a:t>b</a:t>
            </a:r>
            <a:r>
              <a:rPr sz="1800" spc="-5" dirty="0">
                <a:latin typeface="Calibri Light"/>
                <a:cs typeface="Calibri Light"/>
              </a:rPr>
              <a:t>o</a:t>
            </a:r>
            <a:r>
              <a:rPr sz="1800" spc="-75" dirty="0">
                <a:latin typeface="Calibri Light"/>
                <a:cs typeface="Calibri Light"/>
              </a:rPr>
              <a:t>v</a:t>
            </a:r>
            <a:r>
              <a:rPr sz="1800" spc="-30" dirty="0">
                <a:latin typeface="Calibri Light"/>
                <a:cs typeface="Calibri Light"/>
              </a:rPr>
              <a:t>e</a:t>
            </a:r>
            <a:r>
              <a:rPr sz="1800" spc="20" dirty="0">
                <a:latin typeface="Calibri Light"/>
                <a:cs typeface="Calibri Light"/>
              </a:rPr>
              <a:t>-</a:t>
            </a:r>
            <a:r>
              <a:rPr sz="1800" spc="-6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v</a:t>
            </a:r>
            <a:r>
              <a:rPr sz="1800" spc="-100" dirty="0">
                <a:latin typeface="Calibri Light"/>
                <a:cs typeface="Calibri Light"/>
              </a:rPr>
              <a:t>e</a:t>
            </a:r>
            <a:r>
              <a:rPr sz="1800" spc="25" dirty="0">
                <a:latin typeface="Calibri Light"/>
                <a:cs typeface="Calibri Light"/>
              </a:rPr>
              <a:t>r</a:t>
            </a:r>
            <a:r>
              <a:rPr sz="1800" spc="-60" dirty="0">
                <a:latin typeface="Calibri Light"/>
                <a:cs typeface="Calibri Light"/>
              </a:rPr>
              <a:t>a</a:t>
            </a:r>
            <a:r>
              <a:rPr sz="1800" spc="-55" dirty="0">
                <a:latin typeface="Calibri Light"/>
                <a:cs typeface="Calibri Light"/>
              </a:rPr>
              <a:t>g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40" dirty="0">
                <a:latin typeface="Calibri Light"/>
                <a:cs typeface="Calibri Light"/>
              </a:rPr>
              <a:t> </a:t>
            </a:r>
            <a:r>
              <a:rPr sz="1800" spc="60" dirty="0">
                <a:latin typeface="Calibri Light"/>
                <a:cs typeface="Calibri Light"/>
              </a:rPr>
              <a:t>M</a:t>
            </a:r>
            <a:r>
              <a:rPr sz="1800" spc="-5" dirty="0">
                <a:latin typeface="Calibri Light"/>
                <a:cs typeface="Calibri Light"/>
              </a:rPr>
              <a:t>o</a:t>
            </a:r>
            <a:r>
              <a:rPr sz="1800" spc="-80" dirty="0">
                <a:latin typeface="Calibri Light"/>
                <a:cs typeface="Calibri Light"/>
              </a:rPr>
              <a:t>n</a:t>
            </a:r>
            <a:r>
              <a:rPr sz="1800" spc="-20" dirty="0">
                <a:latin typeface="Calibri Light"/>
                <a:cs typeface="Calibri Light"/>
              </a:rPr>
              <a:t>t</a:t>
            </a:r>
            <a:r>
              <a:rPr sz="1800" dirty="0">
                <a:latin typeface="Calibri Light"/>
                <a:cs typeface="Calibri Light"/>
              </a:rPr>
              <a:t>h</a:t>
            </a:r>
            <a:r>
              <a:rPr sz="1800" spc="-40" dirty="0">
                <a:latin typeface="Calibri Light"/>
                <a:cs typeface="Calibri Light"/>
              </a:rPr>
              <a:t>l</a:t>
            </a:r>
            <a:r>
              <a:rPr sz="1800" dirty="0">
                <a:latin typeface="Calibri Light"/>
                <a:cs typeface="Calibri Light"/>
              </a:rPr>
              <a:t>y</a:t>
            </a:r>
            <a:r>
              <a:rPr sz="1800" spc="-195" dirty="0">
                <a:latin typeface="Calibri Light"/>
                <a:cs typeface="Calibri Light"/>
              </a:rPr>
              <a:t> </a:t>
            </a:r>
            <a:r>
              <a:rPr sz="1800" spc="60" dirty="0">
                <a:latin typeface="Calibri Light"/>
                <a:cs typeface="Calibri Light"/>
              </a:rPr>
              <a:t>I</a:t>
            </a:r>
            <a:r>
              <a:rPr sz="1800" dirty="0">
                <a:latin typeface="Calibri Light"/>
                <a:cs typeface="Calibri Light"/>
              </a:rPr>
              <a:t>n</a:t>
            </a:r>
            <a:r>
              <a:rPr sz="1800" spc="-45" dirty="0">
                <a:latin typeface="Calibri Light"/>
                <a:cs typeface="Calibri Light"/>
              </a:rPr>
              <a:t>c</a:t>
            </a:r>
            <a:r>
              <a:rPr sz="1800" spc="-5" dirty="0">
                <a:latin typeface="Calibri Light"/>
                <a:cs typeface="Calibri Light"/>
              </a:rPr>
              <a:t>o</a:t>
            </a:r>
            <a:r>
              <a:rPr sz="1800" spc="-60" dirty="0">
                <a:latin typeface="Calibri Light"/>
                <a:cs typeface="Calibri Light"/>
              </a:rPr>
              <a:t>m</a:t>
            </a:r>
            <a:r>
              <a:rPr sz="1800" dirty="0"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910" y="697996"/>
            <a:ext cx="9601196" cy="1303867"/>
          </a:xfrm>
          <a:prstGeom prst="rect">
            <a:avLst/>
          </a:prstGeom>
        </p:spPr>
        <p:txBody>
          <a:bodyPr vert="horz" wrap="square" lIns="0" tIns="482599" rIns="0" bIns="0" rtlCol="0">
            <a:spAutoFit/>
          </a:bodyPr>
          <a:lstStyle/>
          <a:p>
            <a:pPr marL="48260" marR="5080">
              <a:lnSpc>
                <a:spcPts val="4330"/>
              </a:lnSpc>
              <a:spcBef>
                <a:spcPts val="675"/>
              </a:spcBef>
            </a:pPr>
            <a:r>
              <a:rPr spc="-30" dirty="0"/>
              <a:t>In</a:t>
            </a:r>
            <a:r>
              <a:rPr spc="-365" dirty="0"/>
              <a:t> </a:t>
            </a:r>
            <a:r>
              <a:rPr spc="-105" dirty="0"/>
              <a:t>Power</a:t>
            </a:r>
            <a:r>
              <a:rPr spc="-520" dirty="0"/>
              <a:t> </a:t>
            </a:r>
            <a:r>
              <a:rPr spc="-50" dirty="0"/>
              <a:t>BI,</a:t>
            </a:r>
            <a:r>
              <a:rPr spc="-330" dirty="0"/>
              <a:t> </a:t>
            </a:r>
            <a:r>
              <a:rPr spc="-130" dirty="0"/>
              <a:t>create</a:t>
            </a:r>
            <a:r>
              <a:rPr spc="-385" dirty="0"/>
              <a:t> </a:t>
            </a:r>
            <a:r>
              <a:rPr spc="15" dirty="0"/>
              <a:t>a</a:t>
            </a:r>
            <a:r>
              <a:rPr spc="-320" dirty="0"/>
              <a:t> </a:t>
            </a:r>
            <a:r>
              <a:rPr spc="-45" dirty="0"/>
              <a:t>line</a:t>
            </a:r>
            <a:r>
              <a:rPr spc="-475" dirty="0"/>
              <a:t> </a:t>
            </a:r>
            <a:r>
              <a:rPr spc="-15" dirty="0"/>
              <a:t>chartthat</a:t>
            </a:r>
            <a:r>
              <a:rPr spc="-455" dirty="0"/>
              <a:t> </a:t>
            </a:r>
            <a:r>
              <a:rPr spc="-130" dirty="0"/>
              <a:t>visualizes</a:t>
            </a:r>
            <a:r>
              <a:rPr spc="-320" dirty="0"/>
              <a:t> </a:t>
            </a:r>
            <a:r>
              <a:rPr spc="-40" dirty="0"/>
              <a:t>the </a:t>
            </a:r>
            <a:r>
              <a:rPr spc="-890" dirty="0"/>
              <a:t> </a:t>
            </a:r>
            <a:r>
              <a:rPr spc="-114" dirty="0"/>
              <a:t>trend</a:t>
            </a:r>
            <a:r>
              <a:rPr spc="-70" dirty="0"/>
              <a:t> </a:t>
            </a:r>
            <a:r>
              <a:rPr spc="-10" dirty="0"/>
              <a:t>of</a:t>
            </a:r>
            <a:r>
              <a:rPr spc="-409" dirty="0"/>
              <a:t> </a:t>
            </a:r>
            <a:r>
              <a:rPr spc="-125" dirty="0"/>
              <a:t>Employee</a:t>
            </a:r>
            <a:r>
              <a:rPr spc="-315" dirty="0"/>
              <a:t> </a:t>
            </a:r>
            <a:r>
              <a:rPr spc="-95" dirty="0"/>
              <a:t>Attritionover</a:t>
            </a:r>
            <a:r>
              <a:rPr spc="-290" dirty="0"/>
              <a:t> </a:t>
            </a:r>
            <a:r>
              <a:rPr spc="-40" dirty="0"/>
              <a:t>the</a:t>
            </a:r>
            <a:r>
              <a:rPr spc="-395" dirty="0"/>
              <a:t> </a:t>
            </a:r>
            <a:r>
              <a:rPr spc="-130" dirty="0"/>
              <a:t>years.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2299" y="2287128"/>
            <a:ext cx="8304735" cy="4209577"/>
            <a:chOff x="1929383" y="2002993"/>
            <a:chExt cx="8330565" cy="4390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3" y="2002993"/>
              <a:ext cx="8330183" cy="43902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55" y="2195055"/>
              <a:ext cx="7927847" cy="3841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359" y="1007045"/>
            <a:ext cx="10693141" cy="12004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850"/>
              </a:spcBef>
              <a:tabLst>
                <a:tab pos="927100" algn="l"/>
              </a:tabLst>
            </a:pPr>
            <a:r>
              <a:rPr sz="4000" spc="-160" dirty="0"/>
              <a:t>D</a:t>
            </a:r>
            <a:r>
              <a:rPr sz="4000" spc="-125" dirty="0"/>
              <a:t>e</a:t>
            </a:r>
            <a:r>
              <a:rPr sz="4000" spc="-130" dirty="0"/>
              <a:t>s</a:t>
            </a:r>
            <a:r>
              <a:rPr sz="4000" spc="-110" dirty="0"/>
              <a:t>c</a:t>
            </a:r>
            <a:r>
              <a:rPr sz="4000" spc="-100" dirty="0"/>
              <a:t>r</a:t>
            </a:r>
            <a:r>
              <a:rPr sz="4000" spc="-130" dirty="0"/>
              <a:t>i</a:t>
            </a:r>
            <a:r>
              <a:rPr sz="4000" spc="-160" dirty="0"/>
              <a:t>b</a:t>
            </a:r>
            <a:r>
              <a:rPr sz="4000" spc="15" dirty="0"/>
              <a:t>e</a:t>
            </a:r>
            <a:r>
              <a:rPr sz="4000" spc="-320" dirty="0"/>
              <a:t> </a:t>
            </a:r>
            <a:r>
              <a:rPr sz="4000" spc="-160" dirty="0"/>
              <a:t>h</a:t>
            </a:r>
            <a:r>
              <a:rPr sz="4000" spc="-95" dirty="0"/>
              <a:t>o</a:t>
            </a:r>
            <a:r>
              <a:rPr sz="4000" spc="25" dirty="0"/>
              <a:t>w</a:t>
            </a:r>
            <a:r>
              <a:rPr sz="4000" spc="-335" dirty="0"/>
              <a:t> </a:t>
            </a:r>
            <a:r>
              <a:rPr sz="4000" spc="-229" dirty="0"/>
              <a:t>y</a:t>
            </a:r>
            <a:r>
              <a:rPr sz="4000" spc="-95" dirty="0"/>
              <a:t>o</a:t>
            </a:r>
            <a:r>
              <a:rPr sz="4000" spc="20" dirty="0"/>
              <a:t>u</a:t>
            </a:r>
            <a:r>
              <a:rPr sz="4000" spc="-365" dirty="0"/>
              <a:t> </a:t>
            </a:r>
            <a:r>
              <a:rPr sz="4000" spc="-200" dirty="0"/>
              <a:t>w</a:t>
            </a:r>
            <a:r>
              <a:rPr sz="4000" spc="-95" dirty="0"/>
              <a:t>o</a:t>
            </a:r>
            <a:r>
              <a:rPr sz="4000" spc="-160" dirty="0"/>
              <a:t>u</a:t>
            </a:r>
            <a:r>
              <a:rPr sz="4000" spc="-130" dirty="0"/>
              <a:t>l</a:t>
            </a:r>
            <a:r>
              <a:rPr sz="4000" spc="20" dirty="0"/>
              <a:t>d</a:t>
            </a:r>
            <a:r>
              <a:rPr sz="4000" spc="-295" dirty="0"/>
              <a:t> </a:t>
            </a:r>
            <a:r>
              <a:rPr sz="4000" spc="-110" dirty="0"/>
              <a:t>c</a:t>
            </a:r>
            <a:r>
              <a:rPr sz="4000" spc="-250" dirty="0"/>
              <a:t>r</a:t>
            </a:r>
            <a:r>
              <a:rPr sz="4000" spc="-125" dirty="0"/>
              <a:t>e</a:t>
            </a:r>
            <a:r>
              <a:rPr sz="4000" spc="-195" dirty="0"/>
              <a:t>a</a:t>
            </a:r>
            <a:r>
              <a:rPr sz="4000" spc="-190" dirty="0"/>
              <a:t>t</a:t>
            </a:r>
            <a:r>
              <a:rPr sz="4000" spc="15" dirty="0"/>
              <a:t>e</a:t>
            </a:r>
            <a:r>
              <a:rPr sz="4000" spc="-395" dirty="0"/>
              <a:t> </a:t>
            </a:r>
            <a:r>
              <a:rPr sz="4000" spc="15" dirty="0"/>
              <a:t>a</a:t>
            </a:r>
            <a:r>
              <a:rPr sz="4000" spc="-320" dirty="0"/>
              <a:t> </a:t>
            </a:r>
            <a:r>
              <a:rPr sz="4000" spc="-195" dirty="0"/>
              <a:t>s</a:t>
            </a:r>
            <a:r>
              <a:rPr sz="4000" spc="-265" dirty="0"/>
              <a:t>t</a:t>
            </a:r>
            <a:r>
              <a:rPr sz="4000" spc="-120" dirty="0"/>
              <a:t>a</a:t>
            </a:r>
            <a:r>
              <a:rPr sz="4000" spc="10" dirty="0"/>
              <a:t>r</a:t>
            </a:r>
            <a:r>
              <a:rPr sz="4000" spc="-300" dirty="0"/>
              <a:t> </a:t>
            </a:r>
            <a:r>
              <a:rPr sz="4000" spc="-125" dirty="0"/>
              <a:t>s</a:t>
            </a:r>
            <a:r>
              <a:rPr sz="4000" spc="-110" dirty="0"/>
              <a:t>c</a:t>
            </a:r>
            <a:r>
              <a:rPr sz="4000" spc="-160" dirty="0"/>
              <a:t>h</a:t>
            </a:r>
            <a:r>
              <a:rPr sz="4000" spc="-125" dirty="0"/>
              <a:t>e</a:t>
            </a:r>
            <a:r>
              <a:rPr sz="4000" spc="-105" dirty="0"/>
              <a:t>m</a:t>
            </a:r>
            <a:r>
              <a:rPr sz="4000" spc="15" dirty="0"/>
              <a:t>a</a:t>
            </a:r>
            <a:r>
              <a:rPr sz="4000" spc="-320" dirty="0"/>
              <a:t> </a:t>
            </a:r>
            <a:r>
              <a:rPr sz="4000" spc="-290" dirty="0"/>
              <a:t>f</a:t>
            </a:r>
            <a:r>
              <a:rPr sz="4000" spc="-95" dirty="0"/>
              <a:t>o</a:t>
            </a:r>
            <a:r>
              <a:rPr sz="4000" spc="10" dirty="0"/>
              <a:t>r</a:t>
            </a:r>
            <a:r>
              <a:rPr lang="en-US" sz="4000" spc="10" dirty="0"/>
              <a:t> </a:t>
            </a:r>
            <a:r>
              <a:rPr sz="4000" spc="10" dirty="0"/>
              <a:t> </a:t>
            </a:r>
            <a:r>
              <a:rPr sz="4000" spc="-120" dirty="0"/>
              <a:t>t</a:t>
            </a:r>
            <a:r>
              <a:rPr sz="4000" spc="-160" dirty="0"/>
              <a:t>h</a:t>
            </a:r>
            <a:r>
              <a:rPr sz="4000" spc="-130" dirty="0"/>
              <a:t>i</a:t>
            </a:r>
            <a:r>
              <a:rPr sz="4000" spc="10" dirty="0"/>
              <a:t>s</a:t>
            </a:r>
            <a:r>
              <a:rPr sz="4000" dirty="0"/>
              <a:t>	</a:t>
            </a:r>
            <a:r>
              <a:rPr sz="4000" spc="-160" dirty="0"/>
              <a:t>d</a:t>
            </a:r>
            <a:r>
              <a:rPr sz="4000" spc="-195" dirty="0"/>
              <a:t>a</a:t>
            </a:r>
            <a:r>
              <a:rPr sz="4000" spc="-260" dirty="0"/>
              <a:t>t</a:t>
            </a:r>
            <a:r>
              <a:rPr sz="4000" spc="-120" dirty="0"/>
              <a:t>a</a:t>
            </a:r>
            <a:r>
              <a:rPr sz="4000" spc="-125" dirty="0"/>
              <a:t>se</a:t>
            </a:r>
            <a:r>
              <a:rPr sz="4000" spc="-120" dirty="0"/>
              <a:t>t</a:t>
            </a:r>
            <a:r>
              <a:rPr sz="4000" spc="5" dirty="0"/>
              <a:t>,</a:t>
            </a:r>
            <a:r>
              <a:rPr sz="4000" spc="-330" dirty="0"/>
              <a:t> </a:t>
            </a:r>
            <a:r>
              <a:rPr sz="4000" spc="-265" dirty="0"/>
              <a:t>e</a:t>
            </a:r>
            <a:r>
              <a:rPr sz="4000" spc="-150" dirty="0"/>
              <a:t>x</a:t>
            </a:r>
            <a:r>
              <a:rPr sz="4000" spc="-160" dirty="0"/>
              <a:t>p</a:t>
            </a:r>
            <a:r>
              <a:rPr sz="4000" spc="-125" dirty="0"/>
              <a:t>lai</a:t>
            </a:r>
            <a:r>
              <a:rPr sz="4000" spc="-165" dirty="0"/>
              <a:t>n</a:t>
            </a:r>
            <a:r>
              <a:rPr sz="4000" spc="-130" dirty="0"/>
              <a:t>i</a:t>
            </a:r>
            <a:r>
              <a:rPr sz="4000" spc="-160" dirty="0"/>
              <a:t>n</a:t>
            </a:r>
            <a:r>
              <a:rPr sz="4000" spc="15" dirty="0"/>
              <a:t>g</a:t>
            </a:r>
            <a:r>
              <a:rPr sz="4000" spc="-215" dirty="0"/>
              <a:t> </a:t>
            </a:r>
            <a:r>
              <a:rPr sz="4000" spc="-120" dirty="0"/>
              <a:t>t</a:t>
            </a:r>
            <a:r>
              <a:rPr sz="4000" spc="-160" dirty="0"/>
              <a:t>h</a:t>
            </a:r>
            <a:r>
              <a:rPr sz="4000" spc="15" dirty="0"/>
              <a:t>e</a:t>
            </a:r>
            <a:r>
              <a:rPr sz="4000" spc="-320" dirty="0"/>
              <a:t> </a:t>
            </a:r>
            <a:r>
              <a:rPr sz="4000" spc="-165" dirty="0"/>
              <a:t>b</a:t>
            </a:r>
            <a:r>
              <a:rPr sz="4000" spc="-125" dirty="0"/>
              <a:t>e</a:t>
            </a:r>
            <a:r>
              <a:rPr sz="4000" spc="-165" dirty="0"/>
              <a:t>n</a:t>
            </a:r>
            <a:r>
              <a:rPr sz="4000" spc="-120" dirty="0"/>
              <a:t>e</a:t>
            </a:r>
            <a:r>
              <a:rPr sz="4000" spc="-145" dirty="0"/>
              <a:t>f</a:t>
            </a:r>
            <a:r>
              <a:rPr sz="4000" spc="-135" dirty="0"/>
              <a:t>i</a:t>
            </a:r>
            <a:r>
              <a:rPr sz="4000" spc="-120" dirty="0"/>
              <a:t>t</a:t>
            </a:r>
            <a:r>
              <a:rPr sz="4000" spc="10" dirty="0"/>
              <a:t>s</a:t>
            </a:r>
            <a:r>
              <a:rPr sz="4000" spc="-325" dirty="0"/>
              <a:t> </a:t>
            </a:r>
            <a:r>
              <a:rPr sz="4000" spc="-100" dirty="0"/>
              <a:t>o</a:t>
            </a:r>
            <a:r>
              <a:rPr sz="4000" spc="10" dirty="0"/>
              <a:t>f</a:t>
            </a:r>
            <a:r>
              <a:rPr sz="4000" spc="-120" dirty="0"/>
              <a:t> </a:t>
            </a:r>
            <a:r>
              <a:rPr sz="4000" spc="-165" dirty="0"/>
              <a:t>d</a:t>
            </a:r>
            <a:r>
              <a:rPr sz="4000" spc="-100" dirty="0"/>
              <a:t>o</a:t>
            </a:r>
            <a:r>
              <a:rPr sz="4000" spc="-130" dirty="0"/>
              <a:t>i</a:t>
            </a:r>
            <a:r>
              <a:rPr sz="4000" spc="-160" dirty="0"/>
              <a:t>n</a:t>
            </a:r>
            <a:r>
              <a:rPr sz="4000" spc="15" dirty="0"/>
              <a:t>g</a:t>
            </a:r>
            <a:r>
              <a:rPr sz="4000" spc="-285" dirty="0"/>
              <a:t> </a:t>
            </a:r>
            <a:r>
              <a:rPr sz="4000" spc="-130" dirty="0"/>
              <a:t>s</a:t>
            </a:r>
            <a:r>
              <a:rPr sz="4000" spc="-30" dirty="0"/>
              <a:t>o.</a:t>
            </a:r>
            <a:endParaRPr lang="en-US" sz="4000"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1112079" y="2442783"/>
            <a:ext cx="10312765" cy="3663247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 marR="109220">
              <a:lnSpc>
                <a:spcPct val="100800"/>
              </a:lnSpc>
              <a:spcBef>
                <a:spcPts val="120"/>
              </a:spcBef>
            </a:pPr>
            <a:r>
              <a:rPr sz="1350" spc="25" dirty="0">
                <a:latin typeface="Calibri"/>
                <a:cs typeface="Calibri"/>
              </a:rPr>
              <a:t>To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create 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star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out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of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this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dataset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we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would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need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'Fact'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'Dimensions'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tables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separated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with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appropriate</a:t>
            </a:r>
            <a:r>
              <a:rPr lang="en-US" sz="1350" spc="30" dirty="0">
                <a:latin typeface="Calibri"/>
                <a:cs typeface="Calibri"/>
              </a:rPr>
              <a:t> </a:t>
            </a:r>
            <a:r>
              <a:rPr sz="1350" spc="-33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columns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foreign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keys,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general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steps</a:t>
            </a:r>
            <a:r>
              <a:rPr sz="1350" spc="30" dirty="0">
                <a:latin typeface="Calibri"/>
                <a:cs typeface="Calibri"/>
              </a:rPr>
              <a:t> should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be:</a:t>
            </a:r>
            <a:endParaRPr lang="en-US" sz="1350">
              <a:latin typeface="Calibri"/>
              <a:ea typeface="Calibri"/>
              <a:cs typeface="Calibri"/>
            </a:endParaRPr>
          </a:p>
          <a:p>
            <a:pPr marL="360045" marR="868680" indent="-347980">
              <a:lnSpc>
                <a:spcPts val="1950"/>
              </a:lnSpc>
              <a:spcBef>
                <a:spcPts val="7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350" spc="25" dirty="0">
                <a:latin typeface="Calibri"/>
                <a:cs typeface="Calibri"/>
              </a:rPr>
              <a:t>To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normalize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table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divide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into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more</a:t>
            </a:r>
            <a:r>
              <a:rPr sz="1350" spc="15" dirty="0">
                <a:latin typeface="Calibri"/>
                <a:cs typeface="Calibri"/>
              </a:rPr>
              <a:t> tables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i.e.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we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40" dirty="0">
                <a:latin typeface="Calibri"/>
                <a:cs typeface="Calibri"/>
              </a:rPr>
              <a:t>may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create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'Employee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Attrition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Table',</a:t>
            </a:r>
            <a:r>
              <a:rPr lang="en-US" sz="1350" spc="20" dirty="0">
                <a:latin typeface="Calibri"/>
                <a:cs typeface="Calibri"/>
              </a:rPr>
              <a:t> </a:t>
            </a:r>
            <a:r>
              <a:rPr sz="1350" spc="-3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'Satisfaction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Table',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'Job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Performance</a:t>
            </a:r>
            <a:r>
              <a:rPr sz="1350" spc="38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Table'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which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would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be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center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of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</a:t>
            </a:r>
            <a:r>
              <a:rPr sz="1350" spc="8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star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indent="-347980">
              <a:lnSpc>
                <a:spcPts val="1795"/>
              </a:lnSpc>
              <a:buAutoNum type="arabicPeriod"/>
              <a:tabLst>
                <a:tab pos="360045" algn="l"/>
                <a:tab pos="360680" algn="l"/>
              </a:tabLst>
            </a:pPr>
            <a:r>
              <a:rPr sz="1350" spc="25" dirty="0">
                <a:latin typeface="Calibri"/>
                <a:cs typeface="Calibri"/>
              </a:rPr>
              <a:t>Furthermore,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we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need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tables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as </a:t>
            </a:r>
            <a:r>
              <a:rPr sz="1350" spc="15" dirty="0">
                <a:latin typeface="Calibri"/>
                <a:cs typeface="Calibri"/>
              </a:rPr>
              <a:t>well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consisting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of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'Employee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Table’,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'Satisfaction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85"/>
              </a:spcBef>
            </a:pP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Table',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'Job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Performance</a:t>
            </a:r>
            <a:r>
              <a:rPr sz="1350" spc="39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Table',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45" dirty="0">
                <a:latin typeface="Calibri"/>
                <a:cs typeface="Calibri"/>
              </a:rPr>
              <a:t>'In-Out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Time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Table’.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marR="567055" indent="-347980">
              <a:lnSpc>
                <a:spcPct val="100800"/>
              </a:lnSpc>
              <a:spcBef>
                <a:spcPts val="75"/>
              </a:spcBef>
              <a:buAutoNum type="arabicPeriod" startAt="3"/>
              <a:tabLst>
                <a:tab pos="360045" algn="l"/>
                <a:tab pos="360680" algn="l"/>
              </a:tabLst>
            </a:pPr>
            <a:r>
              <a:rPr sz="1350" spc="15" dirty="0">
                <a:latin typeface="Calibri"/>
                <a:cs typeface="Calibri"/>
              </a:rPr>
              <a:t>All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these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tables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would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contain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primary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key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'EmployeeID'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which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connected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the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foreign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key</a:t>
            </a:r>
            <a:r>
              <a:rPr lang="en-US" sz="1350" spc="15" dirty="0">
                <a:latin typeface="Calibri"/>
                <a:cs typeface="Calibri"/>
              </a:rPr>
              <a:t> </a:t>
            </a:r>
            <a:r>
              <a:rPr sz="1350" spc="-33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'Employee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ID'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of </a:t>
            </a:r>
            <a:r>
              <a:rPr sz="1350" spc="10" dirty="0">
                <a:latin typeface="Calibri"/>
                <a:cs typeface="Calibri"/>
              </a:rPr>
              <a:t>the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tables.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85"/>
              </a:spcBef>
              <a:buAutoNum type="arabicPeriod" startAt="3"/>
              <a:tabLst>
                <a:tab pos="360045" algn="l"/>
                <a:tab pos="360680" algn="l"/>
              </a:tabLst>
            </a:pPr>
            <a:r>
              <a:rPr sz="1350" spc="20" dirty="0">
                <a:latin typeface="Calibri"/>
                <a:cs typeface="Calibri"/>
              </a:rPr>
              <a:t>This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ensures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that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 </a:t>
            </a:r>
            <a:r>
              <a:rPr sz="1350" spc="20" dirty="0">
                <a:latin typeface="Calibri"/>
                <a:cs typeface="Calibri"/>
              </a:rPr>
              <a:t>data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is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correctly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related,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Power</a:t>
            </a:r>
            <a:r>
              <a:rPr sz="1350" spc="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BI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perform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accurate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analysis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reporting.</a:t>
            </a:r>
            <a:endParaRPr sz="135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3"/>
            </a:pPr>
            <a:endParaRPr sz="1350" dirty="0">
              <a:latin typeface="Calibri"/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spc="30" dirty="0">
                <a:latin typeface="Calibri"/>
                <a:cs typeface="Calibri"/>
              </a:rPr>
              <a:t>T</a:t>
            </a:r>
            <a:r>
              <a:rPr sz="1350" spc="40" dirty="0">
                <a:latin typeface="Calibri"/>
                <a:cs typeface="Calibri"/>
              </a:rPr>
              <a:t>h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45" dirty="0">
                <a:latin typeface="Calibri"/>
                <a:cs typeface="Calibri"/>
              </a:rPr>
              <a:t>b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45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10" dirty="0">
                <a:latin typeface="Calibri"/>
                <a:cs typeface="Calibri"/>
              </a:rPr>
              <a:t>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40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f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30" dirty="0">
                <a:latin typeface="Calibri"/>
                <a:cs typeface="Calibri"/>
              </a:rPr>
              <a:t>r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4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40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g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35" dirty="0">
                <a:latin typeface="Calibri"/>
                <a:cs typeface="Calibri"/>
              </a:rPr>
              <a:t> s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4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40" dirty="0">
                <a:latin typeface="Calibri"/>
                <a:cs typeface="Calibri"/>
              </a:rPr>
              <a:t>h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50" dirty="0">
                <a:latin typeface="Calibri"/>
                <a:cs typeface="Calibri"/>
              </a:rPr>
              <a:t>m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f</a:t>
            </a:r>
            <a:r>
              <a:rPr sz="1350" spc="40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40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45" dirty="0">
                <a:latin typeface="Calibri"/>
                <a:cs typeface="Calibri"/>
              </a:rPr>
              <a:t>da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45" dirty="0">
                <a:latin typeface="Calibri"/>
                <a:cs typeface="Calibri"/>
              </a:rPr>
              <a:t>a</a:t>
            </a:r>
            <a:r>
              <a:rPr sz="1350" spc="35" dirty="0">
                <a:latin typeface="Calibri"/>
                <a:cs typeface="Calibri"/>
              </a:rPr>
              <a:t>s</a:t>
            </a:r>
            <a:r>
              <a:rPr sz="1350" spc="15" dirty="0">
                <a:latin typeface="Calibri"/>
                <a:cs typeface="Calibri"/>
              </a:rPr>
              <a:t>et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40" dirty="0">
                <a:latin typeface="Calibri"/>
                <a:cs typeface="Calibri"/>
              </a:rPr>
              <a:t>wou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15" dirty="0">
                <a:latin typeface="Calibri"/>
                <a:cs typeface="Calibri"/>
              </a:rPr>
              <a:t>d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40" dirty="0">
                <a:latin typeface="Calibri"/>
                <a:cs typeface="Calibri"/>
              </a:rPr>
              <a:t>b</a:t>
            </a:r>
            <a:r>
              <a:rPr sz="1350" spc="10" dirty="0">
                <a:latin typeface="Calibri"/>
                <a:cs typeface="Calibri"/>
              </a:rPr>
              <a:t>e: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lvl="1" indent="-347980">
              <a:lnSpc>
                <a:spcPct val="100000"/>
              </a:lnSpc>
              <a:spcBef>
                <a:spcPts val="85"/>
              </a:spcBef>
              <a:buAutoNum type="alphaUcPeriod"/>
              <a:tabLst>
                <a:tab pos="360045" algn="l"/>
                <a:tab pos="360680" algn="l"/>
              </a:tabLst>
            </a:pPr>
            <a:r>
              <a:rPr sz="1350" spc="10" dirty="0">
                <a:latin typeface="Calibri"/>
                <a:cs typeface="Calibri"/>
              </a:rPr>
              <a:t>Simplicity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Understandability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for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technical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as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well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as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non-technical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users.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lvl="1" indent="-347980">
              <a:lnSpc>
                <a:spcPct val="100000"/>
              </a:lnSpc>
              <a:spcBef>
                <a:spcPts val="90"/>
              </a:spcBef>
              <a:buAutoNum type="alphaUcPeriod"/>
              <a:tabLst>
                <a:tab pos="360045" algn="l"/>
                <a:tab pos="360680" algn="l"/>
              </a:tabLst>
            </a:pPr>
            <a:r>
              <a:rPr sz="1350" spc="30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separation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of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dimensions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facts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allows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for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efficient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querying,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especially </a:t>
            </a:r>
            <a:r>
              <a:rPr sz="1350" spc="25" dirty="0">
                <a:latin typeface="Calibri"/>
                <a:cs typeface="Calibri"/>
              </a:rPr>
              <a:t>for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aggregations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reporting.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marR="5080" lvl="1" indent="-347980">
              <a:lnSpc>
                <a:spcPts val="1950"/>
              </a:lnSpc>
              <a:spcBef>
                <a:spcPts val="5"/>
              </a:spcBef>
              <a:buAutoNum type="alphaUcPeriod"/>
              <a:tabLst>
                <a:tab pos="360045" algn="l"/>
                <a:tab pos="360680" algn="l"/>
              </a:tabLst>
            </a:pPr>
            <a:r>
              <a:rPr sz="1350" spc="30" dirty="0">
                <a:latin typeface="Calibri"/>
                <a:cs typeface="Calibri"/>
              </a:rPr>
              <a:t>The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star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scalable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handle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large </a:t>
            </a:r>
            <a:r>
              <a:rPr sz="1350" spc="20" dirty="0">
                <a:latin typeface="Calibri"/>
                <a:cs typeface="Calibri"/>
              </a:rPr>
              <a:t>datasets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Star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schemas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are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flexible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adapt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changing</a:t>
            </a:r>
            <a:r>
              <a:rPr lang="en-US" sz="1350" spc="20" dirty="0">
                <a:latin typeface="Calibri"/>
                <a:cs typeface="Calibri"/>
              </a:rPr>
              <a:t> </a:t>
            </a:r>
            <a:r>
              <a:rPr sz="1350" spc="-33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reporting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requirements.</a:t>
            </a:r>
            <a:endParaRPr sz="1350" dirty="0">
              <a:latin typeface="Calibri"/>
              <a:ea typeface="Calibri"/>
              <a:cs typeface="Calibri"/>
            </a:endParaRPr>
          </a:p>
          <a:p>
            <a:pPr marL="360045" marR="193675" lvl="1" indent="-347980">
              <a:lnSpc>
                <a:spcPts val="1870"/>
              </a:lnSpc>
              <a:spcBef>
                <a:spcPts val="60"/>
              </a:spcBef>
              <a:buAutoNum type="alphaUcPeriod"/>
              <a:tabLst>
                <a:tab pos="360045" algn="l"/>
                <a:tab pos="360680" algn="l"/>
              </a:tabLst>
            </a:pPr>
            <a:r>
              <a:rPr sz="1350" spc="20" dirty="0">
                <a:latin typeface="Calibri"/>
                <a:cs typeface="Calibri"/>
              </a:rPr>
              <a:t>Data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redundancy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minimized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star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schema.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Also,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security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be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managed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more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efficiently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star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schema</a:t>
            </a:r>
            <a:r>
              <a:rPr lang="en-US" sz="1350" spc="25" dirty="0">
                <a:latin typeface="Calibri"/>
                <a:cs typeface="Calibri"/>
              </a:rPr>
              <a:t> </a:t>
            </a:r>
            <a:r>
              <a:rPr sz="1350" spc="-3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since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access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controls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30" dirty="0">
                <a:latin typeface="Calibri"/>
                <a:cs typeface="Calibri"/>
              </a:rPr>
              <a:t>be</a:t>
            </a:r>
            <a:r>
              <a:rPr sz="1350" spc="375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implemented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25" dirty="0">
                <a:latin typeface="Calibri"/>
                <a:cs typeface="Calibri"/>
              </a:rPr>
              <a:t>at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the </a:t>
            </a:r>
            <a:r>
              <a:rPr sz="1350" spc="30" dirty="0">
                <a:latin typeface="Calibri"/>
                <a:cs typeface="Calibri"/>
              </a:rPr>
              <a:t>dimension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35" dirty="0">
                <a:latin typeface="Calibri"/>
                <a:cs typeface="Calibri"/>
              </a:rPr>
              <a:t>and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fact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table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levels.</a:t>
            </a:r>
            <a:endParaRPr sz="135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080" y="807776"/>
            <a:ext cx="9601196" cy="1303867"/>
          </a:xfrm>
          <a:prstGeom prst="rect">
            <a:avLst/>
          </a:prstGeom>
        </p:spPr>
        <p:txBody>
          <a:bodyPr vert="horz" wrap="square" lIns="0" tIns="482599" rIns="0" bIns="0" rtlCol="0">
            <a:spAutoFit/>
          </a:bodyPr>
          <a:lstStyle/>
          <a:p>
            <a:pPr marL="48260" marR="5080">
              <a:lnSpc>
                <a:spcPts val="4330"/>
              </a:lnSpc>
              <a:spcBef>
                <a:spcPts val="675"/>
              </a:spcBef>
            </a:pPr>
            <a:r>
              <a:rPr spc="-25" dirty="0"/>
              <a:t>UsingDAX,</a:t>
            </a:r>
            <a:r>
              <a:rPr spc="-400" dirty="0"/>
              <a:t> </a:t>
            </a:r>
            <a:r>
              <a:rPr spc="-125" dirty="0"/>
              <a:t>calculate</a:t>
            </a:r>
            <a:r>
              <a:rPr spc="-475" dirty="0"/>
              <a:t> </a:t>
            </a:r>
            <a:r>
              <a:rPr spc="-40" dirty="0"/>
              <a:t>the</a:t>
            </a:r>
            <a:r>
              <a:rPr spc="-395" dirty="0"/>
              <a:t> </a:t>
            </a:r>
            <a:r>
              <a:rPr spc="-114" dirty="0"/>
              <a:t>rolling</a:t>
            </a:r>
            <a:r>
              <a:rPr spc="-360" dirty="0"/>
              <a:t> </a:t>
            </a:r>
            <a:r>
              <a:rPr spc="-120" dirty="0"/>
              <a:t>3-month</a:t>
            </a:r>
            <a:r>
              <a:rPr spc="-220" dirty="0"/>
              <a:t> </a:t>
            </a:r>
            <a:r>
              <a:rPr spc="-140" dirty="0"/>
              <a:t>average</a:t>
            </a:r>
            <a:r>
              <a:rPr spc="-470" dirty="0"/>
              <a:t> </a:t>
            </a:r>
            <a:r>
              <a:rPr spc="-5" dirty="0"/>
              <a:t>of </a:t>
            </a:r>
            <a:r>
              <a:rPr spc="-890" dirty="0"/>
              <a:t> </a:t>
            </a:r>
            <a:r>
              <a:rPr spc="-110" dirty="0"/>
              <a:t>M</a:t>
            </a:r>
            <a:r>
              <a:rPr spc="-95" dirty="0"/>
              <a:t>o</a:t>
            </a:r>
            <a:r>
              <a:rPr spc="-235" dirty="0"/>
              <a:t>n</a:t>
            </a:r>
            <a:r>
              <a:rPr spc="-120" dirty="0"/>
              <a:t>t</a:t>
            </a:r>
            <a:r>
              <a:rPr spc="-165" dirty="0"/>
              <a:t>h</a:t>
            </a:r>
            <a:r>
              <a:rPr spc="-130" dirty="0"/>
              <a:t>l</a:t>
            </a:r>
            <a:r>
              <a:rPr spc="15" dirty="0"/>
              <a:t>y</a:t>
            </a:r>
            <a:r>
              <a:rPr spc="-285" dirty="0"/>
              <a:t> </a:t>
            </a:r>
            <a:r>
              <a:rPr spc="-150" dirty="0"/>
              <a:t>I</a:t>
            </a:r>
            <a:r>
              <a:rPr spc="-160" dirty="0"/>
              <a:t>n</a:t>
            </a:r>
            <a:r>
              <a:rPr spc="-110" dirty="0"/>
              <a:t>c</a:t>
            </a:r>
            <a:r>
              <a:rPr spc="-100" dirty="0"/>
              <a:t>o</a:t>
            </a:r>
            <a:r>
              <a:rPr spc="-105" dirty="0"/>
              <a:t>m</a:t>
            </a:r>
            <a:r>
              <a:rPr spc="15" dirty="0"/>
              <a:t>e</a:t>
            </a:r>
            <a:r>
              <a:rPr spc="-465" dirty="0"/>
              <a:t> </a:t>
            </a:r>
            <a:r>
              <a:rPr spc="-290" dirty="0"/>
              <a:t>f</a:t>
            </a:r>
            <a:r>
              <a:rPr spc="-100" dirty="0"/>
              <a:t>o</a:t>
            </a:r>
            <a:r>
              <a:rPr spc="10" dirty="0"/>
              <a:t>r</a:t>
            </a:r>
            <a:r>
              <a:rPr spc="-300" dirty="0"/>
              <a:t> </a:t>
            </a:r>
            <a:r>
              <a:rPr spc="-125" dirty="0"/>
              <a:t>e</a:t>
            </a:r>
            <a:r>
              <a:rPr spc="-120" dirty="0"/>
              <a:t>a</a:t>
            </a:r>
            <a:r>
              <a:rPr spc="-105" dirty="0"/>
              <a:t>c</a:t>
            </a:r>
            <a:r>
              <a:rPr spc="15" dirty="0"/>
              <a:t>h</a:t>
            </a:r>
            <a:r>
              <a:rPr spc="-360" dirty="0"/>
              <a:t> </a:t>
            </a:r>
            <a:r>
              <a:rPr spc="-125" dirty="0"/>
              <a:t>e</a:t>
            </a:r>
            <a:r>
              <a:rPr spc="-100" dirty="0"/>
              <a:t>m</a:t>
            </a:r>
            <a:r>
              <a:rPr spc="-165" dirty="0"/>
              <a:t>p</a:t>
            </a:r>
            <a:r>
              <a:rPr spc="-130" dirty="0"/>
              <a:t>l</a:t>
            </a:r>
            <a:r>
              <a:rPr spc="-100" dirty="0"/>
              <a:t>o</a:t>
            </a:r>
            <a:r>
              <a:rPr spc="-229" dirty="0"/>
              <a:t>y</a:t>
            </a:r>
            <a:r>
              <a:rPr spc="-120" dirty="0"/>
              <a:t>e</a:t>
            </a:r>
            <a:r>
              <a:rPr spc="-55" dirty="0"/>
              <a:t>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1647" y="2306564"/>
            <a:ext cx="8705215" cy="4253230"/>
            <a:chOff x="1773935" y="2112835"/>
            <a:chExt cx="8705215" cy="425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935" y="2112835"/>
              <a:ext cx="8705088" cy="4252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959" y="2304897"/>
              <a:ext cx="8156448" cy="37133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962" y="624223"/>
            <a:ext cx="10492347" cy="1761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780" marR="5080">
              <a:lnSpc>
                <a:spcPts val="4330"/>
              </a:lnSpc>
              <a:spcBef>
                <a:spcPts val="675"/>
              </a:spcBef>
              <a:tabLst>
                <a:tab pos="960755" algn="l"/>
                <a:tab pos="1619250" algn="l"/>
              </a:tabLst>
            </a:pPr>
            <a:r>
              <a:rPr sz="4000" spc="-114" dirty="0"/>
              <a:t>C</a:t>
            </a:r>
            <a:r>
              <a:rPr sz="4000" spc="-105" dirty="0"/>
              <a:t>r</a:t>
            </a:r>
            <a:r>
              <a:rPr sz="4000" spc="-125" dirty="0"/>
              <a:t>e</a:t>
            </a:r>
            <a:r>
              <a:rPr sz="4000" spc="-120" dirty="0"/>
              <a:t>at</a:t>
            </a:r>
            <a:r>
              <a:rPr sz="4000" spc="15" dirty="0"/>
              <a:t>e</a:t>
            </a:r>
            <a:r>
              <a:rPr sz="4000" spc="-325" dirty="0"/>
              <a:t> </a:t>
            </a:r>
            <a:r>
              <a:rPr sz="4000" spc="15" dirty="0"/>
              <a:t>a</a:t>
            </a:r>
            <a:r>
              <a:rPr sz="4000" spc="-320" dirty="0"/>
              <a:t> </a:t>
            </a:r>
            <a:r>
              <a:rPr sz="4000" spc="-160" dirty="0"/>
              <a:t>h</a:t>
            </a:r>
            <a:r>
              <a:rPr sz="4000" spc="-130" dirty="0"/>
              <a:t>i</a:t>
            </a:r>
            <a:r>
              <a:rPr sz="4000" spc="-125" dirty="0"/>
              <a:t>e</a:t>
            </a:r>
            <a:r>
              <a:rPr sz="4000" spc="-105" dirty="0"/>
              <a:t>r</a:t>
            </a:r>
            <a:r>
              <a:rPr sz="4000" spc="-120" dirty="0"/>
              <a:t>a</a:t>
            </a:r>
            <a:r>
              <a:rPr sz="4000" spc="-105" dirty="0"/>
              <a:t>r</a:t>
            </a:r>
            <a:r>
              <a:rPr sz="4000" spc="-110" dirty="0"/>
              <a:t>c</a:t>
            </a:r>
            <a:r>
              <a:rPr sz="4000" spc="-160" dirty="0"/>
              <a:t>h</a:t>
            </a:r>
            <a:r>
              <a:rPr sz="4000" spc="15" dirty="0"/>
              <a:t>y</a:t>
            </a:r>
            <a:r>
              <a:rPr sz="4000" spc="-295" dirty="0"/>
              <a:t> </a:t>
            </a:r>
            <a:r>
              <a:rPr sz="4000" spc="-130" dirty="0"/>
              <a:t>i</a:t>
            </a:r>
            <a:r>
              <a:rPr sz="4000" spc="20" dirty="0"/>
              <a:t>n</a:t>
            </a:r>
            <a:r>
              <a:rPr sz="4000" spc="-290" dirty="0"/>
              <a:t> </a:t>
            </a:r>
            <a:r>
              <a:rPr sz="4000" spc="-125" dirty="0"/>
              <a:t>P</a:t>
            </a:r>
            <a:r>
              <a:rPr sz="4000" spc="-95" dirty="0"/>
              <a:t>o</a:t>
            </a:r>
            <a:r>
              <a:rPr sz="4000" spc="-125" dirty="0"/>
              <a:t>we</a:t>
            </a:r>
            <a:r>
              <a:rPr sz="4000" spc="10" dirty="0"/>
              <a:t>r</a:t>
            </a:r>
            <a:r>
              <a:rPr sz="4000" spc="-295" dirty="0"/>
              <a:t> </a:t>
            </a:r>
            <a:r>
              <a:rPr sz="4000" spc="-160" dirty="0"/>
              <a:t>B</a:t>
            </a:r>
            <a:r>
              <a:rPr sz="4000" spc="5" dirty="0"/>
              <a:t>I</a:t>
            </a:r>
            <a:r>
              <a:rPr sz="4000" spc="-195" dirty="0"/>
              <a:t> </a:t>
            </a:r>
            <a:r>
              <a:rPr sz="4000" spc="-120" dirty="0"/>
              <a:t>t</a:t>
            </a:r>
            <a:r>
              <a:rPr sz="4000" spc="-160" dirty="0"/>
              <a:t>h</a:t>
            </a:r>
            <a:r>
              <a:rPr sz="4000" spc="-120" dirty="0"/>
              <a:t>a</a:t>
            </a:r>
            <a:r>
              <a:rPr sz="4000" spc="10" dirty="0"/>
              <a:t>t</a:t>
            </a:r>
            <a:r>
              <a:rPr sz="4000" spc="-245" dirty="0"/>
              <a:t> </a:t>
            </a:r>
            <a:r>
              <a:rPr sz="4000" spc="-125" dirty="0"/>
              <a:t>all</a:t>
            </a:r>
            <a:r>
              <a:rPr sz="4000" spc="-95" dirty="0"/>
              <a:t>o</a:t>
            </a:r>
            <a:r>
              <a:rPr sz="4000" spc="-125" dirty="0"/>
              <a:t>w</a:t>
            </a:r>
            <a:r>
              <a:rPr sz="4000" spc="15" dirty="0"/>
              <a:t>s</a:t>
            </a:r>
            <a:r>
              <a:rPr sz="4000" spc="-330" dirty="0"/>
              <a:t> </a:t>
            </a:r>
            <a:r>
              <a:rPr sz="4000" spc="-160" dirty="0"/>
              <a:t>u</a:t>
            </a:r>
            <a:r>
              <a:rPr sz="4000" spc="-130" dirty="0"/>
              <a:t>s</a:t>
            </a:r>
            <a:r>
              <a:rPr sz="4000" spc="-125" dirty="0"/>
              <a:t>e</a:t>
            </a:r>
            <a:r>
              <a:rPr sz="4000" spc="-105" dirty="0"/>
              <a:t>r</a:t>
            </a:r>
            <a:r>
              <a:rPr sz="4000" spc="15" dirty="0"/>
              <a:t>s</a:t>
            </a:r>
            <a:r>
              <a:rPr sz="4000" spc="-315" dirty="0"/>
              <a:t> </a:t>
            </a:r>
            <a:r>
              <a:rPr sz="4000" spc="-120" dirty="0"/>
              <a:t>to</a:t>
            </a:r>
            <a:r>
              <a:rPr lang="en-US" sz="4000" spc="-120" dirty="0"/>
              <a:t> </a:t>
            </a:r>
            <a:r>
              <a:rPr sz="4000" spc="-120" dirty="0"/>
              <a:t> </a:t>
            </a:r>
            <a:r>
              <a:rPr sz="4000" spc="-85" dirty="0"/>
              <a:t>d</a:t>
            </a:r>
            <a:r>
              <a:rPr sz="4000" spc="-30" dirty="0"/>
              <a:t>r</a:t>
            </a:r>
            <a:r>
              <a:rPr sz="4000" spc="-60" dirty="0"/>
              <a:t>il</a:t>
            </a:r>
            <a:r>
              <a:rPr sz="4000" spc="5" dirty="0"/>
              <a:t>l</a:t>
            </a:r>
            <a:r>
              <a:rPr sz="4000" dirty="0"/>
              <a:t>	</a:t>
            </a:r>
            <a:r>
              <a:rPr sz="4000" spc="-85" dirty="0"/>
              <a:t>d</a:t>
            </a:r>
            <a:r>
              <a:rPr sz="4000" spc="-20" dirty="0"/>
              <a:t>o</a:t>
            </a:r>
            <a:r>
              <a:rPr sz="4000" spc="-55" dirty="0"/>
              <a:t>w</a:t>
            </a:r>
            <a:r>
              <a:rPr sz="4000" spc="20" dirty="0"/>
              <a:t>n</a:t>
            </a:r>
            <a:r>
              <a:rPr sz="4000" spc="-440" dirty="0"/>
              <a:t> </a:t>
            </a:r>
            <a:r>
              <a:rPr sz="4000" spc="-70" dirty="0"/>
              <a:t>f</a:t>
            </a:r>
            <a:r>
              <a:rPr sz="4000" spc="-25" dirty="0"/>
              <a:t>ro</a:t>
            </a:r>
            <a:r>
              <a:rPr sz="4000" spc="30" dirty="0"/>
              <a:t>m</a:t>
            </a:r>
            <a:r>
              <a:rPr sz="4000" spc="-390" dirty="0"/>
              <a:t> </a:t>
            </a:r>
            <a:r>
              <a:rPr sz="4000" spc="-90" dirty="0"/>
              <a:t>D</a:t>
            </a:r>
            <a:r>
              <a:rPr sz="4000" spc="-55" dirty="0"/>
              <a:t>e</a:t>
            </a:r>
            <a:r>
              <a:rPr sz="4000" spc="-85" dirty="0"/>
              <a:t>p</a:t>
            </a:r>
            <a:r>
              <a:rPr sz="4000" spc="-50" dirty="0"/>
              <a:t>a</a:t>
            </a:r>
            <a:r>
              <a:rPr sz="4000" spc="-30" dirty="0"/>
              <a:t>r</a:t>
            </a:r>
            <a:r>
              <a:rPr sz="4000" spc="-110" dirty="0"/>
              <a:t>tm</a:t>
            </a:r>
            <a:r>
              <a:rPr sz="4000" spc="-125" dirty="0"/>
              <a:t>e</a:t>
            </a:r>
            <a:r>
              <a:rPr sz="4000" spc="-85" dirty="0"/>
              <a:t>n</a:t>
            </a:r>
            <a:r>
              <a:rPr sz="4000" spc="10" dirty="0"/>
              <a:t>t</a:t>
            </a:r>
            <a:r>
              <a:rPr sz="4000" spc="-455" dirty="0"/>
              <a:t> </a:t>
            </a:r>
            <a:r>
              <a:rPr sz="4000" spc="-50" dirty="0"/>
              <a:t>t</a:t>
            </a:r>
            <a:r>
              <a:rPr sz="4000" spc="20" dirty="0"/>
              <a:t>o</a:t>
            </a:r>
            <a:r>
              <a:rPr sz="4000" spc="-225" dirty="0"/>
              <a:t> </a:t>
            </a:r>
            <a:r>
              <a:rPr sz="4000" spc="-55" dirty="0"/>
              <a:t>J</a:t>
            </a:r>
            <a:r>
              <a:rPr sz="4000" spc="-20" dirty="0"/>
              <a:t>o</a:t>
            </a:r>
            <a:r>
              <a:rPr sz="4000" spc="20" dirty="0"/>
              <a:t>b</a:t>
            </a:r>
            <a:r>
              <a:rPr sz="4000" spc="-365" dirty="0"/>
              <a:t> </a:t>
            </a:r>
            <a:r>
              <a:rPr sz="4000" spc="-85" dirty="0"/>
              <a:t>R</a:t>
            </a:r>
            <a:r>
              <a:rPr sz="4000" spc="-20" dirty="0"/>
              <a:t>o</a:t>
            </a:r>
            <a:r>
              <a:rPr sz="4000" spc="-60" dirty="0"/>
              <a:t>l</a:t>
            </a:r>
            <a:r>
              <a:rPr sz="4000" spc="15" dirty="0"/>
              <a:t>e</a:t>
            </a:r>
            <a:r>
              <a:rPr sz="4000" spc="-400" dirty="0"/>
              <a:t> </a:t>
            </a:r>
            <a:r>
              <a:rPr sz="4000" spc="-45" dirty="0"/>
              <a:t>t</a:t>
            </a:r>
            <a:r>
              <a:rPr sz="4000" spc="20" dirty="0"/>
              <a:t>o</a:t>
            </a:r>
            <a:r>
              <a:rPr sz="4000" spc="-300" dirty="0"/>
              <a:t> </a:t>
            </a:r>
            <a:r>
              <a:rPr sz="4000" spc="-70" dirty="0"/>
              <a:t>f</a:t>
            </a:r>
            <a:r>
              <a:rPr sz="4000" spc="-85" dirty="0"/>
              <a:t>u</a:t>
            </a:r>
            <a:r>
              <a:rPr sz="4000" spc="-30" dirty="0"/>
              <a:t>r</a:t>
            </a:r>
            <a:r>
              <a:rPr sz="4000" spc="-50" dirty="0"/>
              <a:t>t</a:t>
            </a:r>
            <a:r>
              <a:rPr sz="4000" spc="-85" dirty="0"/>
              <a:t>h</a:t>
            </a:r>
            <a:r>
              <a:rPr sz="4000" spc="-50" dirty="0"/>
              <a:t>e</a:t>
            </a:r>
            <a:r>
              <a:rPr sz="4000" spc="10" dirty="0"/>
              <a:t>r</a:t>
            </a:r>
            <a:r>
              <a:rPr lang="en-US" sz="4000" spc="10" dirty="0"/>
              <a:t> </a:t>
            </a:r>
            <a:r>
              <a:rPr lang="en-US" sz="4000" spc="-165" dirty="0"/>
              <a:t>n</a:t>
            </a:r>
            <a:r>
              <a:rPr lang="en-US" sz="4000" spc="-120" dirty="0"/>
              <a:t>a</a:t>
            </a:r>
            <a:r>
              <a:rPr lang="en-US" sz="4000" spc="-100" dirty="0"/>
              <a:t>rro</a:t>
            </a:r>
            <a:r>
              <a:rPr lang="en-US" sz="4000" spc="25" dirty="0"/>
              <a:t>w </a:t>
            </a:r>
            <a:r>
              <a:rPr lang="en-US" sz="4000" spc="-120" dirty="0"/>
              <a:t>t</a:t>
            </a:r>
            <a:r>
              <a:rPr lang="en-US" sz="4000" spc="-160" dirty="0"/>
              <a:t>h</a:t>
            </a:r>
            <a:r>
              <a:rPr lang="en-US" sz="4000" spc="-125" dirty="0"/>
              <a:t>ei</a:t>
            </a:r>
            <a:r>
              <a:rPr lang="en-US" sz="4000" spc="10" dirty="0"/>
              <a:t>r</a:t>
            </a:r>
            <a:r>
              <a:rPr sz="4000" spc="-225" dirty="0"/>
              <a:t> </a:t>
            </a:r>
            <a:r>
              <a:rPr sz="4000" spc="-120" dirty="0"/>
              <a:t>a</a:t>
            </a:r>
            <a:r>
              <a:rPr sz="4000" spc="-165" dirty="0"/>
              <a:t>n</a:t>
            </a:r>
            <a:r>
              <a:rPr sz="4000" spc="-125" dirty="0"/>
              <a:t>al</a:t>
            </a:r>
            <a:r>
              <a:rPr sz="4000" spc="-155" dirty="0"/>
              <a:t>y</a:t>
            </a:r>
            <a:r>
              <a:rPr sz="4000" spc="-130" dirty="0"/>
              <a:t>sis.</a:t>
            </a:r>
            <a:endParaRPr lang="en-US" sz="4000" spc="-13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752" y="2565602"/>
            <a:ext cx="4343400" cy="3914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9191" y="2568538"/>
            <a:ext cx="6574330" cy="3832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671" y="506018"/>
            <a:ext cx="10712890" cy="1740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607060" algn="l"/>
                <a:tab pos="1861185" algn="l"/>
              </a:tabLst>
            </a:pPr>
            <a:r>
              <a:rPr sz="3600" spc="-65" dirty="0"/>
              <a:t>How</a:t>
            </a:r>
            <a:r>
              <a:rPr sz="3600" spc="-405" dirty="0"/>
              <a:t> </a:t>
            </a:r>
            <a:r>
              <a:rPr sz="3600" spc="-70" dirty="0"/>
              <a:t>can</a:t>
            </a:r>
            <a:r>
              <a:rPr sz="3600" spc="-430" dirty="0"/>
              <a:t> </a:t>
            </a:r>
            <a:r>
              <a:rPr sz="3600" spc="-105" dirty="0"/>
              <a:t>you</a:t>
            </a:r>
            <a:r>
              <a:rPr sz="3600" spc="-360" dirty="0"/>
              <a:t> </a:t>
            </a:r>
            <a:r>
              <a:rPr sz="3600" spc="-80" dirty="0"/>
              <a:t>set</a:t>
            </a:r>
            <a:r>
              <a:rPr sz="3600" spc="-310" dirty="0"/>
              <a:t> </a:t>
            </a:r>
            <a:r>
              <a:rPr sz="3600" spc="-70" dirty="0"/>
              <a:t>up</a:t>
            </a:r>
            <a:r>
              <a:rPr sz="3600" spc="-290" dirty="0"/>
              <a:t> </a:t>
            </a:r>
            <a:r>
              <a:rPr sz="3600" spc="-140" dirty="0"/>
              <a:t>parameterized</a:t>
            </a:r>
            <a:r>
              <a:rPr sz="3600" spc="-500" dirty="0"/>
              <a:t> </a:t>
            </a:r>
            <a:r>
              <a:rPr sz="3600" spc="-114" dirty="0"/>
              <a:t>queries</a:t>
            </a:r>
            <a:r>
              <a:rPr sz="3600" spc="-320" dirty="0"/>
              <a:t> </a:t>
            </a:r>
            <a:r>
              <a:rPr sz="3600" spc="-55" dirty="0"/>
              <a:t>in</a:t>
            </a:r>
            <a:r>
              <a:rPr sz="3600" spc="-360" dirty="0"/>
              <a:t> </a:t>
            </a:r>
            <a:r>
              <a:rPr sz="3600" spc="-120" dirty="0"/>
              <a:t>Power</a:t>
            </a:r>
            <a:r>
              <a:rPr lang="en-US" sz="3600" spc="-120" dirty="0"/>
              <a:t> </a:t>
            </a:r>
            <a:r>
              <a:rPr sz="3600" spc="-890" dirty="0"/>
              <a:t> </a:t>
            </a:r>
            <a:r>
              <a:rPr sz="3600" spc="-75" dirty="0"/>
              <a:t>BI	</a:t>
            </a:r>
            <a:r>
              <a:rPr sz="3600" spc="-90" dirty="0"/>
              <a:t>to allow </a:t>
            </a:r>
            <a:r>
              <a:rPr sz="3600" spc="-130" dirty="0"/>
              <a:t>users </a:t>
            </a:r>
            <a:r>
              <a:rPr sz="3600" spc="-90" dirty="0"/>
              <a:t>to </a:t>
            </a:r>
            <a:r>
              <a:rPr sz="3600" spc="-120" dirty="0"/>
              <a:t>filter </a:t>
            </a:r>
            <a:r>
              <a:rPr sz="3600" spc="-150" dirty="0"/>
              <a:t>data </a:t>
            </a:r>
            <a:r>
              <a:rPr sz="3600" spc="-100" dirty="0"/>
              <a:t>based </a:t>
            </a:r>
            <a:r>
              <a:rPr sz="3600" spc="20" dirty="0"/>
              <a:t>2 </a:t>
            </a:r>
            <a:r>
              <a:rPr sz="3600" spc="-45" dirty="0"/>
              <a:t>of </a:t>
            </a:r>
            <a:r>
              <a:rPr sz="3600" spc="20" dirty="0"/>
              <a:t>2 </a:t>
            </a:r>
            <a:r>
              <a:rPr sz="3600" spc="-40" dirty="0"/>
              <a:t>on </a:t>
            </a:r>
            <a:r>
              <a:rPr sz="3600" spc="-90" dirty="0"/>
              <a:t>the</a:t>
            </a:r>
            <a:r>
              <a:rPr lang="en-US" sz="3600" spc="-90" dirty="0"/>
              <a:t> </a:t>
            </a:r>
            <a:r>
              <a:rPr sz="3600" spc="-85" dirty="0"/>
              <a:t> </a:t>
            </a:r>
            <a:r>
              <a:rPr sz="3600" spc="-160" dirty="0"/>
              <a:t>D</a:t>
            </a:r>
            <a:r>
              <a:rPr sz="3600" spc="-130" dirty="0"/>
              <a:t>i</a:t>
            </a:r>
            <a:r>
              <a:rPr sz="3600" spc="-200" dirty="0"/>
              <a:t>s</a:t>
            </a:r>
            <a:r>
              <a:rPr sz="3600" spc="-265" dirty="0"/>
              <a:t>t</a:t>
            </a:r>
            <a:r>
              <a:rPr sz="3600" spc="-120" dirty="0"/>
              <a:t>a</a:t>
            </a:r>
            <a:r>
              <a:rPr sz="3600" spc="-165" dirty="0"/>
              <a:t>n</a:t>
            </a:r>
            <a:r>
              <a:rPr sz="3600" spc="-110" dirty="0"/>
              <a:t>c</a:t>
            </a:r>
            <a:r>
              <a:rPr sz="3600" spc="15" dirty="0"/>
              <a:t>e</a:t>
            </a:r>
            <a:r>
              <a:rPr sz="3600" dirty="0"/>
              <a:t>	</a:t>
            </a:r>
            <a:r>
              <a:rPr sz="3600" spc="-145" dirty="0"/>
              <a:t>f</a:t>
            </a:r>
            <a:r>
              <a:rPr sz="3600" spc="-250" dirty="0"/>
              <a:t>r</a:t>
            </a:r>
            <a:r>
              <a:rPr sz="3600" spc="-100" dirty="0"/>
              <a:t>o</a:t>
            </a:r>
            <a:r>
              <a:rPr sz="3600" spc="25" dirty="0"/>
              <a:t>m</a:t>
            </a:r>
            <a:r>
              <a:rPr sz="3600" spc="-315" dirty="0"/>
              <a:t> </a:t>
            </a:r>
            <a:r>
              <a:rPr sz="3600" spc="-120" dirty="0"/>
              <a:t>H</a:t>
            </a:r>
            <a:r>
              <a:rPr sz="3600" spc="-100" dirty="0"/>
              <a:t>o</a:t>
            </a:r>
            <a:r>
              <a:rPr sz="3600" spc="-105" dirty="0"/>
              <a:t>m</a:t>
            </a:r>
            <a:r>
              <a:rPr sz="3600" spc="15" dirty="0"/>
              <a:t>e</a:t>
            </a:r>
            <a:r>
              <a:rPr sz="3600" spc="-390" dirty="0"/>
              <a:t> </a:t>
            </a:r>
            <a:r>
              <a:rPr sz="3600" spc="-110" dirty="0"/>
              <a:t>c</a:t>
            </a:r>
            <a:r>
              <a:rPr sz="3600" spc="-100" dirty="0"/>
              <a:t>o</a:t>
            </a:r>
            <a:r>
              <a:rPr sz="3600" spc="-130" dirty="0"/>
              <a:t>l</a:t>
            </a:r>
            <a:r>
              <a:rPr sz="3600" spc="-160" dirty="0"/>
              <a:t>u</a:t>
            </a:r>
            <a:r>
              <a:rPr sz="3600" spc="-105" dirty="0"/>
              <a:t>m</a:t>
            </a:r>
            <a:r>
              <a:rPr sz="3600" spc="-90" dirty="0"/>
              <a:t>n?</a:t>
            </a:r>
            <a:endParaRPr lang="en-US" sz="3600"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219315" y="2590981"/>
            <a:ext cx="958723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42875" indent="-3479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5" dirty="0">
                <a:latin typeface="Calibri"/>
                <a:cs typeface="Calibri"/>
              </a:rPr>
              <a:t>Parameterized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Query,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 marL="360045" marR="5080" indent="-3479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5" dirty="0">
                <a:latin typeface="Calibri"/>
                <a:cs typeface="Calibri"/>
              </a:rPr>
              <a:t>Load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new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 </a:t>
            </a:r>
            <a:r>
              <a:rPr sz="1800" spc="-10" dirty="0">
                <a:latin typeface="Calibri"/>
                <a:cs typeface="Calibri"/>
              </a:rPr>
              <a:t>Parameter,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datatype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decimal/whole</a:t>
            </a:r>
            <a:r>
              <a:rPr sz="1800" spc="-10" dirty="0">
                <a:latin typeface="Calibri"/>
                <a:cs typeface="Calibri"/>
              </a:rPr>
              <a:t> number.</a:t>
            </a:r>
            <a:endParaRPr sz="1800">
              <a:latin typeface="Calibri"/>
              <a:cs typeface="Calibri"/>
            </a:endParaRPr>
          </a:p>
          <a:p>
            <a:pPr marL="360045" marR="18415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Editor,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parameter.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Table.SelectRows(YourPreviousStep,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[DistanceFromHome]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&lt;=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DistanceParameter)</a:t>
            </a:r>
            <a:endParaRPr sz="18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5" dirty="0">
                <a:latin typeface="Calibri"/>
                <a:cs typeface="Calibri"/>
              </a:rPr>
              <a:t>Click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"Close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Apply"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</a:t>
            </a:r>
            <a:r>
              <a:rPr sz="1800" spc="-10" dirty="0">
                <a:latin typeface="Calibri"/>
                <a:cs typeface="Calibri"/>
              </a:rPr>
              <a:t> tab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  <a:p>
            <a:pPr marL="360045" marR="30480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slicer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any </a:t>
            </a:r>
            <a:r>
              <a:rPr sz="1800" spc="-20" dirty="0">
                <a:latin typeface="Calibri"/>
                <a:cs typeface="Calibri"/>
              </a:rPr>
              <a:t>other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method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manually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update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reference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077" y="610346"/>
            <a:ext cx="10406832" cy="1761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1156335" algn="l"/>
                <a:tab pos="4349750" algn="l"/>
              </a:tabLst>
            </a:pPr>
            <a:r>
              <a:rPr spc="-50" dirty="0"/>
              <a:t>ea</a:t>
            </a:r>
            <a:r>
              <a:rPr spc="-35" dirty="0"/>
              <a:t>c</a:t>
            </a:r>
            <a:r>
              <a:rPr spc="20" dirty="0"/>
              <a:t>h</a:t>
            </a:r>
            <a:r>
              <a:rPr dirty="0"/>
              <a:t>	</a:t>
            </a:r>
            <a:r>
              <a:rPr spc="-90" dirty="0"/>
              <a:t>D</a:t>
            </a:r>
            <a:r>
              <a:rPr spc="-50" dirty="0"/>
              <a:t>e</a:t>
            </a:r>
            <a:r>
              <a:rPr spc="-85" dirty="0"/>
              <a:t>p</a:t>
            </a:r>
            <a:r>
              <a:rPr spc="-50" dirty="0"/>
              <a:t>a</a:t>
            </a:r>
            <a:r>
              <a:rPr spc="-40" dirty="0"/>
              <a:t>r</a:t>
            </a:r>
            <a:r>
              <a:rPr spc="-120" dirty="0"/>
              <a:t>t</a:t>
            </a:r>
            <a:r>
              <a:rPr spc="-30" dirty="0"/>
              <a:t>m</a:t>
            </a:r>
            <a:r>
              <a:rPr spc="-125" dirty="0"/>
              <a:t>e</a:t>
            </a:r>
            <a:r>
              <a:rPr spc="-90" dirty="0"/>
              <a:t>n</a:t>
            </a:r>
            <a:r>
              <a:rPr spc="-120" dirty="0"/>
              <a:t>t</a:t>
            </a:r>
            <a:r>
              <a:rPr spc="5" dirty="0"/>
              <a:t>,</a:t>
            </a:r>
            <a:r>
              <a:rPr spc="-405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90" dirty="0"/>
              <a:t>n</a:t>
            </a:r>
            <a:r>
              <a:rPr spc="-55" dirty="0"/>
              <a:t>si</a:t>
            </a:r>
            <a:r>
              <a:rPr spc="-90" dirty="0"/>
              <a:t>d</a:t>
            </a:r>
            <a:r>
              <a:rPr spc="-125" dirty="0"/>
              <a:t>e</a:t>
            </a:r>
            <a:r>
              <a:rPr spc="-30" dirty="0"/>
              <a:t>r</a:t>
            </a:r>
            <a:r>
              <a:rPr spc="-130" dirty="0"/>
              <a:t>i</a:t>
            </a:r>
            <a:r>
              <a:rPr spc="-90" dirty="0"/>
              <a:t>n</a:t>
            </a:r>
            <a:r>
              <a:rPr spc="15" dirty="0"/>
              <a:t>g</a:t>
            </a:r>
            <a:r>
              <a:rPr spc="-430" dirty="0"/>
              <a:t> </a:t>
            </a:r>
            <a:r>
              <a:rPr spc="-20" dirty="0"/>
              <a:t>o</a:t>
            </a:r>
            <a:r>
              <a:rPr spc="-90" dirty="0"/>
              <a:t>n</a:t>
            </a:r>
            <a:r>
              <a:rPr spc="-60" dirty="0"/>
              <a:t>l</a:t>
            </a:r>
            <a:r>
              <a:rPr spc="15" dirty="0"/>
              <a:t>y</a:t>
            </a:r>
            <a:r>
              <a:rPr spc="-285" dirty="0"/>
              <a:t> </a:t>
            </a:r>
            <a:r>
              <a:rPr spc="-45" dirty="0"/>
              <a:t>t</a:t>
            </a:r>
            <a:r>
              <a:rPr spc="-90" dirty="0"/>
              <a:t>h</a:t>
            </a:r>
            <a:r>
              <a:rPr spc="10" dirty="0"/>
              <a:t>e  </a:t>
            </a:r>
            <a:r>
              <a:rPr spc="-125" dirty="0"/>
              <a:t>e</a:t>
            </a:r>
            <a:r>
              <a:rPr spc="-100" dirty="0"/>
              <a:t>m</a:t>
            </a:r>
            <a:r>
              <a:rPr spc="-160" dirty="0"/>
              <a:t>p</a:t>
            </a:r>
            <a:r>
              <a:rPr spc="-130" dirty="0"/>
              <a:t>l</a:t>
            </a:r>
            <a:r>
              <a:rPr spc="-95" dirty="0"/>
              <a:t>o</a:t>
            </a:r>
            <a:r>
              <a:rPr spc="-160" dirty="0"/>
              <a:t>y</a:t>
            </a:r>
            <a:r>
              <a:rPr spc="-125" dirty="0"/>
              <a:t>e</a:t>
            </a:r>
            <a:r>
              <a:rPr spc="-120" dirty="0"/>
              <a:t>e</a:t>
            </a:r>
            <a:r>
              <a:rPr spc="15" dirty="0"/>
              <a:t>s</a:t>
            </a:r>
            <a:r>
              <a:rPr spc="-254" dirty="0"/>
              <a:t> </a:t>
            </a:r>
            <a:r>
              <a:rPr spc="-130" dirty="0"/>
              <a:t>wi</a:t>
            </a:r>
            <a:r>
              <a:rPr spc="-120" dirty="0"/>
              <a:t>t</a:t>
            </a:r>
            <a:r>
              <a:rPr spc="20" dirty="0"/>
              <a:t>h</a:t>
            </a:r>
            <a:r>
              <a:rPr spc="-290" dirty="0"/>
              <a:t> </a:t>
            </a:r>
            <a:r>
              <a:rPr spc="15" dirty="0"/>
              <a:t>a</a:t>
            </a:r>
            <a:r>
              <a:rPr spc="-250" dirty="0"/>
              <a:t> </a:t>
            </a:r>
            <a:r>
              <a:rPr spc="-130" dirty="0"/>
              <a:t>J</a:t>
            </a:r>
            <a:r>
              <a:rPr spc="-95" dirty="0"/>
              <a:t>o</a:t>
            </a:r>
            <a:r>
              <a:rPr spc="20" dirty="0"/>
              <a:t>b</a:t>
            </a:r>
            <a:r>
              <a:rPr dirty="0"/>
              <a:t>	</a:t>
            </a:r>
            <a:r>
              <a:rPr spc="-100" dirty="0"/>
              <a:t>L</a:t>
            </a:r>
            <a:r>
              <a:rPr spc="-120" dirty="0"/>
              <a:t>e</a:t>
            </a:r>
            <a:r>
              <a:rPr spc="-155" dirty="0"/>
              <a:t>v</a:t>
            </a:r>
            <a:r>
              <a:rPr spc="-125" dirty="0"/>
              <a:t>e</a:t>
            </a:r>
            <a:r>
              <a:rPr spc="5" dirty="0"/>
              <a:t>l</a:t>
            </a:r>
            <a:r>
              <a:rPr spc="-250" dirty="0"/>
              <a:t> </a:t>
            </a:r>
            <a:r>
              <a:rPr spc="-160" dirty="0"/>
              <a:t>g</a:t>
            </a:r>
            <a:r>
              <a:rPr spc="-105" dirty="0"/>
              <a:t>r</a:t>
            </a:r>
            <a:r>
              <a:rPr spc="-125" dirty="0"/>
              <a:t>e</a:t>
            </a:r>
            <a:r>
              <a:rPr spc="-120" dirty="0"/>
              <a:t>at</a:t>
            </a:r>
            <a:r>
              <a:rPr spc="-125" dirty="0"/>
              <a:t>e</a:t>
            </a:r>
            <a:r>
              <a:rPr spc="10" dirty="0"/>
              <a:t>r</a:t>
            </a:r>
            <a:r>
              <a:rPr spc="-225" dirty="0"/>
              <a:t> </a:t>
            </a:r>
            <a:r>
              <a:rPr spc="-120" dirty="0"/>
              <a:t>t</a:t>
            </a:r>
            <a:r>
              <a:rPr spc="-160" dirty="0"/>
              <a:t>h</a:t>
            </a:r>
            <a:r>
              <a:rPr spc="-120" dirty="0"/>
              <a:t>a</a:t>
            </a:r>
            <a:r>
              <a:rPr spc="20" dirty="0"/>
              <a:t>n</a:t>
            </a:r>
            <a:r>
              <a:rPr spc="-290" dirty="0"/>
              <a:t> </a:t>
            </a:r>
            <a:r>
              <a:rPr spc="-95" dirty="0"/>
              <a:t>o</a:t>
            </a:r>
            <a:r>
              <a:rPr spc="10" dirty="0"/>
              <a:t>r</a:t>
            </a:r>
            <a:r>
              <a:rPr spc="-225" dirty="0"/>
              <a:t> </a:t>
            </a:r>
            <a:r>
              <a:rPr spc="-125" dirty="0"/>
              <a:t>e</a:t>
            </a:r>
            <a:r>
              <a:rPr spc="-160" dirty="0"/>
              <a:t>qu</a:t>
            </a:r>
            <a:r>
              <a:rPr spc="-125" dirty="0"/>
              <a:t>a</a:t>
            </a:r>
            <a:r>
              <a:rPr spc="5" dirty="0"/>
              <a:t>l  </a:t>
            </a:r>
            <a:r>
              <a:rPr spc="-50" dirty="0"/>
              <a:t>to</a:t>
            </a:r>
            <a:r>
              <a:rPr spc="-375" dirty="0"/>
              <a:t> </a:t>
            </a:r>
            <a:r>
              <a:rPr spc="-75" dirty="0"/>
              <a:t>3.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1951" y="2665981"/>
            <a:ext cx="8385175" cy="2990850"/>
            <a:chOff x="1901951" y="2368930"/>
            <a:chExt cx="8385175" cy="2990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1951" y="2368930"/>
              <a:ext cx="8385048" cy="29908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0823" y="2487802"/>
              <a:ext cx="7982711" cy="2588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026" y="728527"/>
            <a:ext cx="9476740" cy="1740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</a:pPr>
            <a:r>
              <a:rPr sz="3600" spc="-85" dirty="0"/>
              <a:t>E</a:t>
            </a:r>
            <a:r>
              <a:rPr sz="3600" spc="-75" dirty="0"/>
              <a:t>x</a:t>
            </a:r>
            <a:r>
              <a:rPr sz="3600" spc="-85" dirty="0"/>
              <a:t>p</a:t>
            </a:r>
            <a:r>
              <a:rPr sz="3600" spc="-55" dirty="0"/>
              <a:t>lai</a:t>
            </a:r>
            <a:r>
              <a:rPr sz="3600" spc="270" dirty="0"/>
              <a:t>n</a:t>
            </a:r>
            <a:r>
              <a:rPr sz="3600" spc="-90" dirty="0"/>
              <a:t>h</a:t>
            </a:r>
            <a:r>
              <a:rPr sz="3600" spc="-25" dirty="0"/>
              <a:t>o</a:t>
            </a:r>
            <a:r>
              <a:rPr sz="3600" spc="25" dirty="0"/>
              <a:t>w</a:t>
            </a:r>
            <a:r>
              <a:rPr sz="3600" spc="-405" dirty="0"/>
              <a:t> </a:t>
            </a:r>
            <a:r>
              <a:rPr sz="3600" spc="-120" dirty="0"/>
              <a:t>t</a:t>
            </a:r>
            <a:r>
              <a:rPr sz="3600" spc="20" dirty="0"/>
              <a:t>o</a:t>
            </a:r>
            <a:r>
              <a:rPr sz="3600" spc="-370" dirty="0"/>
              <a:t> </a:t>
            </a:r>
            <a:r>
              <a:rPr sz="3600" spc="-160" dirty="0"/>
              <a:t>p</a:t>
            </a:r>
            <a:r>
              <a:rPr sz="3600" spc="-125" dirty="0"/>
              <a:t>e</a:t>
            </a:r>
            <a:r>
              <a:rPr sz="3600" spc="-105" dirty="0"/>
              <a:t>r</a:t>
            </a:r>
            <a:r>
              <a:rPr sz="3600" spc="-215" dirty="0"/>
              <a:t>f</a:t>
            </a:r>
            <a:r>
              <a:rPr sz="3600" spc="-100" dirty="0"/>
              <a:t>or</a:t>
            </a:r>
            <a:r>
              <a:rPr sz="3600" spc="30" dirty="0"/>
              <a:t>m</a:t>
            </a:r>
            <a:r>
              <a:rPr sz="3600" spc="-465" dirty="0"/>
              <a:t> </a:t>
            </a:r>
            <a:r>
              <a:rPr sz="3600" spc="15" dirty="0"/>
              <a:t>a</a:t>
            </a:r>
            <a:r>
              <a:rPr sz="3600" spc="-320" dirty="0"/>
              <a:t> </a:t>
            </a:r>
            <a:r>
              <a:rPr sz="3600" spc="-105" dirty="0"/>
              <a:t>W</a:t>
            </a:r>
            <a:r>
              <a:rPr sz="3600" spc="-160" dirty="0"/>
              <a:t>h</a:t>
            </a:r>
            <a:r>
              <a:rPr sz="3600" spc="-195" dirty="0"/>
              <a:t>a</a:t>
            </a:r>
            <a:r>
              <a:rPr sz="3600" spc="-120" dirty="0"/>
              <a:t>t</a:t>
            </a:r>
            <a:r>
              <a:rPr sz="3600" spc="-145" dirty="0"/>
              <a:t>-I</a:t>
            </a:r>
            <a:r>
              <a:rPr sz="3600" spc="10" dirty="0"/>
              <a:t>f</a:t>
            </a:r>
            <a:r>
              <a:rPr sz="3600" spc="-190" dirty="0"/>
              <a:t> </a:t>
            </a:r>
            <a:r>
              <a:rPr sz="3600" spc="-120" dirty="0"/>
              <a:t>a</a:t>
            </a:r>
            <a:r>
              <a:rPr sz="3600" spc="-160" dirty="0"/>
              <a:t>n</a:t>
            </a:r>
            <a:r>
              <a:rPr sz="3600" spc="-120" dirty="0"/>
              <a:t>a</a:t>
            </a:r>
            <a:r>
              <a:rPr sz="3600" spc="-135" dirty="0"/>
              <a:t>l</a:t>
            </a:r>
            <a:r>
              <a:rPr sz="3600" spc="-229" dirty="0"/>
              <a:t>y</a:t>
            </a:r>
            <a:r>
              <a:rPr sz="3600" spc="-130" dirty="0"/>
              <a:t>s</a:t>
            </a:r>
            <a:r>
              <a:rPr sz="3600" spc="-135" dirty="0"/>
              <a:t>i</a:t>
            </a:r>
            <a:r>
              <a:rPr sz="3600" spc="15" dirty="0"/>
              <a:t>s</a:t>
            </a:r>
            <a:r>
              <a:rPr sz="3600" spc="-245" dirty="0"/>
              <a:t> </a:t>
            </a:r>
            <a:r>
              <a:rPr sz="3600" spc="-60" dirty="0"/>
              <a:t>i</a:t>
            </a:r>
            <a:r>
              <a:rPr sz="3600" spc="20" dirty="0"/>
              <a:t>n</a:t>
            </a:r>
            <a:r>
              <a:rPr sz="3600" spc="-360" dirty="0"/>
              <a:t> </a:t>
            </a:r>
            <a:r>
              <a:rPr sz="3600" spc="-160" dirty="0"/>
              <a:t>E</a:t>
            </a:r>
            <a:r>
              <a:rPr sz="3600" spc="-225" dirty="0"/>
              <a:t>x</a:t>
            </a:r>
            <a:r>
              <a:rPr sz="3600" spc="-110" dirty="0"/>
              <a:t>c</a:t>
            </a:r>
            <a:r>
              <a:rPr sz="3600" spc="-125" dirty="0"/>
              <a:t>e</a:t>
            </a:r>
            <a:r>
              <a:rPr sz="3600" spc="5" dirty="0"/>
              <a:t>l</a:t>
            </a:r>
            <a:r>
              <a:rPr lang="en-US" sz="3600" spc="5" dirty="0"/>
              <a:t> </a:t>
            </a:r>
            <a:r>
              <a:rPr sz="3600" spc="5" dirty="0"/>
              <a:t> </a:t>
            </a:r>
            <a:r>
              <a:rPr sz="3600" spc="-50" dirty="0"/>
              <a:t>to </a:t>
            </a:r>
            <a:r>
              <a:rPr sz="3600" spc="-160" dirty="0"/>
              <a:t>understand </a:t>
            </a:r>
            <a:r>
              <a:rPr sz="3600" spc="-90" dirty="0"/>
              <a:t>the </a:t>
            </a:r>
            <a:r>
              <a:rPr sz="3600" spc="-100" dirty="0"/>
              <a:t>impact </a:t>
            </a:r>
            <a:r>
              <a:rPr sz="3600" spc="-45" dirty="0"/>
              <a:t>of </a:t>
            </a:r>
            <a:r>
              <a:rPr sz="3600" spc="15" dirty="0"/>
              <a:t>a </a:t>
            </a:r>
            <a:r>
              <a:rPr sz="3600" spc="-100" dirty="0"/>
              <a:t>10% </a:t>
            </a:r>
            <a:r>
              <a:rPr sz="3600" spc="-125" dirty="0"/>
              <a:t>increase </a:t>
            </a:r>
            <a:r>
              <a:rPr sz="3600" spc="-55" dirty="0"/>
              <a:t>in</a:t>
            </a:r>
            <a:r>
              <a:rPr lang="en-US" sz="3600" spc="-55" dirty="0"/>
              <a:t> </a:t>
            </a:r>
            <a:r>
              <a:rPr sz="3600" spc="-50" dirty="0"/>
              <a:t> </a:t>
            </a:r>
            <a:r>
              <a:rPr sz="3600" spc="-270" dirty="0"/>
              <a:t>P</a:t>
            </a:r>
            <a:r>
              <a:rPr sz="3600" spc="-125" dirty="0"/>
              <a:t>e</a:t>
            </a:r>
            <a:r>
              <a:rPr sz="3600" spc="-245" dirty="0"/>
              <a:t>r</a:t>
            </a:r>
            <a:r>
              <a:rPr sz="3600" spc="-110" dirty="0"/>
              <a:t>c</a:t>
            </a:r>
            <a:r>
              <a:rPr sz="3600" spc="-120" dirty="0"/>
              <a:t>e</a:t>
            </a:r>
            <a:r>
              <a:rPr sz="3600" spc="-235" dirty="0"/>
              <a:t>n</a:t>
            </a:r>
            <a:r>
              <a:rPr sz="3600" spc="10" dirty="0"/>
              <a:t>t</a:t>
            </a:r>
            <a:r>
              <a:rPr sz="3600" spc="-95" dirty="0"/>
              <a:t> </a:t>
            </a:r>
            <a:r>
              <a:rPr sz="3600" spc="-114" dirty="0"/>
              <a:t>S</a:t>
            </a:r>
            <a:r>
              <a:rPr sz="3600" spc="-125" dirty="0"/>
              <a:t>ala</a:t>
            </a:r>
            <a:r>
              <a:rPr sz="3600" spc="-30" dirty="0"/>
              <a:t>r</a:t>
            </a:r>
            <a:r>
              <a:rPr sz="3600" spc="15" dirty="0"/>
              <a:t>y</a:t>
            </a:r>
            <a:r>
              <a:rPr sz="3600" spc="-425" dirty="0"/>
              <a:t> </a:t>
            </a:r>
            <a:r>
              <a:rPr sz="3600" spc="-120" dirty="0"/>
              <a:t>H</a:t>
            </a:r>
            <a:r>
              <a:rPr sz="3600" spc="-130" dirty="0"/>
              <a:t>i</a:t>
            </a:r>
            <a:r>
              <a:rPr sz="3600" spc="-455" dirty="0"/>
              <a:t>k</a:t>
            </a:r>
            <a:r>
              <a:rPr sz="3600" spc="15" dirty="0"/>
              <a:t>e</a:t>
            </a:r>
            <a:r>
              <a:rPr sz="3600" spc="-250" dirty="0"/>
              <a:t> </a:t>
            </a:r>
            <a:r>
              <a:rPr sz="3600" spc="-95" dirty="0"/>
              <a:t>o</a:t>
            </a:r>
            <a:r>
              <a:rPr sz="3600" spc="15" dirty="0"/>
              <a:t>n</a:t>
            </a:r>
            <a:r>
              <a:rPr sz="3600" spc="-360" dirty="0"/>
              <a:t> </a:t>
            </a:r>
            <a:r>
              <a:rPr sz="3600" spc="-110" dirty="0"/>
              <a:t>M</a:t>
            </a:r>
            <a:r>
              <a:rPr sz="3600" spc="-100" dirty="0"/>
              <a:t>o</a:t>
            </a:r>
            <a:r>
              <a:rPr sz="3600" spc="-235" dirty="0"/>
              <a:t>n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-130" dirty="0"/>
              <a:t>l</a:t>
            </a:r>
            <a:r>
              <a:rPr sz="3600" spc="15" dirty="0"/>
              <a:t>y</a:t>
            </a:r>
            <a:r>
              <a:rPr sz="3600" spc="-355" dirty="0"/>
              <a:t> </a:t>
            </a:r>
            <a:r>
              <a:rPr sz="3600" spc="-150" dirty="0"/>
              <a:t>I</a:t>
            </a:r>
            <a:r>
              <a:rPr sz="3600" spc="-160" dirty="0"/>
              <a:t>n</a:t>
            </a:r>
            <a:r>
              <a:rPr sz="3600" spc="-110" dirty="0"/>
              <a:t>c</a:t>
            </a:r>
            <a:r>
              <a:rPr sz="3600" spc="-100" dirty="0"/>
              <a:t>o</a:t>
            </a:r>
            <a:r>
              <a:rPr sz="3600" spc="-105" dirty="0"/>
              <a:t>m</a:t>
            </a:r>
            <a:r>
              <a:rPr sz="3600" spc="-55" dirty="0"/>
              <a:t>e.</a:t>
            </a:r>
            <a:endParaRPr lang="en-US" sz="3600"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232231" y="2720052"/>
            <a:ext cx="965327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perform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What-If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(let's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A1),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enter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initial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Hike</a:t>
            </a:r>
            <a:r>
              <a:rPr sz="1800" spc="-5" dirty="0">
                <a:latin typeface="Calibri"/>
                <a:cs typeface="Calibri"/>
              </a:rPr>
              <a:t> 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(e.g.,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5%),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else,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highlight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cells</a:t>
            </a:r>
            <a:endParaRPr sz="180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hike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stored.</a:t>
            </a:r>
            <a:endParaRPr sz="1800">
              <a:latin typeface="Calibri"/>
              <a:cs typeface="Calibri"/>
            </a:endParaRPr>
          </a:p>
          <a:p>
            <a:pPr marL="360045" marR="35560" indent="-3479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another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Monthly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Hike.</a:t>
            </a:r>
            <a:endParaRPr sz="1800">
              <a:latin typeface="Calibri"/>
              <a:cs typeface="Calibri"/>
            </a:endParaRPr>
          </a:p>
          <a:p>
            <a:pPr marL="360045" marR="5080" indent="-347980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360045" algn="l"/>
                <a:tab pos="360680" algn="l"/>
              </a:tabLst>
            </a:pPr>
            <a:r>
              <a:rPr sz="1800" spc="-10" dirty="0">
                <a:latin typeface="Calibri"/>
                <a:cs typeface="Calibri"/>
              </a:rPr>
              <a:t>Now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15" dirty="0">
                <a:latin typeface="Calibri"/>
                <a:cs typeface="Calibri"/>
              </a:rPr>
              <a:t>both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'Monthly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Income'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'Percent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Hike',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drag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 </a:t>
            </a:r>
            <a:r>
              <a:rPr sz="1800" spc="-20" dirty="0">
                <a:latin typeface="Calibri"/>
                <a:cs typeface="Calibri"/>
              </a:rPr>
              <a:t>Hike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say,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A10.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Excel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fill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0045" algn="l"/>
                <a:tab pos="360680" algn="l"/>
              </a:tabLst>
            </a:pPr>
            <a:r>
              <a:rPr sz="1800" spc="-50" dirty="0">
                <a:latin typeface="Calibri"/>
                <a:cs typeface="Calibri"/>
              </a:rPr>
              <a:t>We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Monthly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 changes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Likewise,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Tab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Excel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click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'What-If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analysis'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Table’.</a:t>
            </a:r>
            <a:endParaRPr sz="1800">
              <a:latin typeface="Calibri"/>
              <a:cs typeface="Calibri"/>
            </a:endParaRPr>
          </a:p>
          <a:p>
            <a:pPr marL="360045" marR="283845" indent="-347980">
              <a:lnSpc>
                <a:spcPct val="100000"/>
              </a:lnSpc>
              <a:buAutoNum type="arabicPeriod" startAt="2"/>
              <a:tabLst>
                <a:tab pos="360045" algn="l"/>
                <a:tab pos="360680" algn="l"/>
              </a:tabLst>
            </a:pPr>
            <a:r>
              <a:rPr sz="1800" spc="-10" dirty="0">
                <a:latin typeface="Calibri"/>
                <a:cs typeface="Calibri"/>
              </a:rPr>
              <a:t>Choose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Monthly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"Column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cell"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Excel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corresponding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Monthly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721" y="517659"/>
            <a:ext cx="9544685" cy="1740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1302385" algn="l"/>
              </a:tabLst>
            </a:pPr>
            <a:r>
              <a:rPr sz="3600" spc="-114" dirty="0"/>
              <a:t>V</a:t>
            </a:r>
            <a:r>
              <a:rPr sz="3600" spc="-125" dirty="0"/>
              <a:t>e</a:t>
            </a:r>
            <a:r>
              <a:rPr sz="3600" spc="-105" dirty="0"/>
              <a:t>r</a:t>
            </a:r>
            <a:r>
              <a:rPr sz="3600" spc="-135" dirty="0"/>
              <a:t>i</a:t>
            </a:r>
            <a:r>
              <a:rPr sz="3600" spc="-145" dirty="0"/>
              <a:t>f</a:t>
            </a:r>
            <a:r>
              <a:rPr sz="3600" spc="15" dirty="0"/>
              <a:t>y</a:t>
            </a:r>
            <a:r>
              <a:rPr sz="3600" spc="-360" dirty="0"/>
              <a:t> </a:t>
            </a:r>
            <a:r>
              <a:rPr sz="3600" spc="-130" dirty="0"/>
              <a:t>i</a:t>
            </a:r>
            <a:r>
              <a:rPr sz="3600" spc="10" dirty="0"/>
              <a:t>f</a:t>
            </a:r>
            <a:r>
              <a:rPr sz="3600" spc="-340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15" dirty="0"/>
              <a:t>e</a:t>
            </a:r>
            <a:r>
              <a:rPr sz="3600" spc="-245" dirty="0"/>
              <a:t> </a:t>
            </a:r>
            <a:r>
              <a:rPr sz="3600" spc="-160" dirty="0"/>
              <a:t>d</a:t>
            </a:r>
            <a:r>
              <a:rPr sz="3600" spc="-120" dirty="0"/>
              <a:t>at</a:t>
            </a:r>
            <a:r>
              <a:rPr sz="3600" spc="15" dirty="0"/>
              <a:t>a</a:t>
            </a:r>
            <a:r>
              <a:rPr sz="3600" spc="-315" dirty="0"/>
              <a:t> </a:t>
            </a:r>
            <a:r>
              <a:rPr sz="3600" spc="-120" dirty="0"/>
              <a:t>a</a:t>
            </a:r>
            <a:r>
              <a:rPr sz="3600" spc="-160" dirty="0"/>
              <a:t>dh</a:t>
            </a:r>
            <a:r>
              <a:rPr sz="3600" spc="-125" dirty="0"/>
              <a:t>e</a:t>
            </a:r>
            <a:r>
              <a:rPr sz="3600" spc="-105" dirty="0"/>
              <a:t>r</a:t>
            </a:r>
            <a:r>
              <a:rPr sz="3600" spc="-125" dirty="0"/>
              <a:t>e</a:t>
            </a:r>
            <a:r>
              <a:rPr sz="3600" spc="15" dirty="0"/>
              <a:t>s</a:t>
            </a:r>
            <a:r>
              <a:rPr sz="3600" spc="-330" dirty="0"/>
              <a:t> </a:t>
            </a:r>
            <a:r>
              <a:rPr sz="3600" spc="-120" dirty="0"/>
              <a:t>t</a:t>
            </a:r>
            <a:r>
              <a:rPr sz="3600" spc="20" dirty="0"/>
              <a:t>o</a:t>
            </a:r>
            <a:r>
              <a:rPr sz="3600" spc="-370" dirty="0"/>
              <a:t> </a:t>
            </a:r>
            <a:r>
              <a:rPr sz="3600" spc="15" dirty="0"/>
              <a:t>a</a:t>
            </a:r>
            <a:r>
              <a:rPr sz="3600" spc="-245" dirty="0"/>
              <a:t> </a:t>
            </a:r>
            <a:r>
              <a:rPr sz="3600" spc="-160" dirty="0"/>
              <a:t>p</a:t>
            </a:r>
            <a:r>
              <a:rPr sz="3600" spc="-105" dirty="0"/>
              <a:t>r</a:t>
            </a:r>
            <a:r>
              <a:rPr sz="3600" spc="-125" dirty="0"/>
              <a:t>e</a:t>
            </a:r>
            <a:r>
              <a:rPr sz="3600" spc="-160" dirty="0"/>
              <a:t>d</a:t>
            </a:r>
            <a:r>
              <a:rPr sz="3600" spc="-125" dirty="0"/>
              <a:t>e</a:t>
            </a:r>
            <a:r>
              <a:rPr sz="3600" spc="-145" dirty="0"/>
              <a:t>f</a:t>
            </a:r>
            <a:r>
              <a:rPr sz="3600" spc="-135" dirty="0"/>
              <a:t>i</a:t>
            </a:r>
            <a:r>
              <a:rPr sz="3600" spc="-160" dirty="0"/>
              <a:t>n</a:t>
            </a:r>
            <a:r>
              <a:rPr sz="3600" spc="-125" dirty="0"/>
              <a:t>e</a:t>
            </a:r>
            <a:r>
              <a:rPr sz="3600" spc="20" dirty="0"/>
              <a:t>d</a:t>
            </a:r>
            <a:r>
              <a:rPr sz="3600" spc="-345" dirty="0"/>
              <a:t> </a:t>
            </a:r>
            <a:r>
              <a:rPr sz="3600" spc="-125" dirty="0"/>
              <a:t>s</a:t>
            </a:r>
            <a:r>
              <a:rPr sz="3600" spc="-110" dirty="0"/>
              <a:t>c</a:t>
            </a:r>
            <a:r>
              <a:rPr sz="3600" spc="-160" dirty="0"/>
              <a:t>h</a:t>
            </a:r>
            <a:r>
              <a:rPr sz="3600" spc="-125" dirty="0"/>
              <a:t>e</a:t>
            </a:r>
            <a:r>
              <a:rPr sz="3600" spc="-100" dirty="0"/>
              <a:t>m</a:t>
            </a:r>
            <a:r>
              <a:rPr sz="3600" spc="-120" dirty="0"/>
              <a:t>a</a:t>
            </a:r>
            <a:r>
              <a:rPr sz="3600" spc="5" dirty="0"/>
              <a:t>.</a:t>
            </a:r>
            <a:r>
              <a:rPr lang="en-US" sz="3600" spc="5" dirty="0"/>
              <a:t> </a:t>
            </a:r>
            <a:r>
              <a:rPr sz="3600" spc="5" dirty="0"/>
              <a:t> </a:t>
            </a:r>
            <a:r>
              <a:rPr sz="3600" spc="-30" dirty="0"/>
              <a:t>W</a:t>
            </a:r>
            <a:r>
              <a:rPr sz="3600" spc="-85" dirty="0"/>
              <a:t>h</a:t>
            </a:r>
            <a:r>
              <a:rPr sz="3600" spc="-50" dirty="0"/>
              <a:t>a</a:t>
            </a:r>
            <a:r>
              <a:rPr sz="3600" spc="10" dirty="0"/>
              <a:t>t</a:t>
            </a:r>
            <a:r>
              <a:rPr sz="3600" dirty="0"/>
              <a:t>	</a:t>
            </a:r>
            <a:r>
              <a:rPr sz="3600" spc="-50" dirty="0"/>
              <a:t>a</a:t>
            </a:r>
            <a:r>
              <a:rPr sz="3600" spc="-35" dirty="0"/>
              <a:t>c</a:t>
            </a:r>
            <a:r>
              <a:rPr sz="3600" spc="-120" dirty="0"/>
              <a:t>t</a:t>
            </a:r>
            <a:r>
              <a:rPr sz="3600" spc="-130" dirty="0"/>
              <a:t>i</a:t>
            </a:r>
            <a:r>
              <a:rPr sz="3600" spc="-95" dirty="0"/>
              <a:t>o</a:t>
            </a:r>
            <a:r>
              <a:rPr sz="3600" spc="-85" dirty="0"/>
              <a:t>n</a:t>
            </a:r>
            <a:r>
              <a:rPr sz="3600" spc="15" dirty="0"/>
              <a:t>s</a:t>
            </a:r>
            <a:r>
              <a:rPr sz="3600" spc="-480" dirty="0"/>
              <a:t> </a:t>
            </a:r>
            <a:r>
              <a:rPr sz="3600" spc="-55" dirty="0"/>
              <a:t>w</a:t>
            </a:r>
            <a:r>
              <a:rPr sz="3600" spc="-25" dirty="0"/>
              <a:t>o</a:t>
            </a:r>
            <a:r>
              <a:rPr sz="3600" spc="-90" dirty="0"/>
              <a:t>u</a:t>
            </a:r>
            <a:r>
              <a:rPr sz="3600" spc="-60" dirty="0"/>
              <a:t>l</a:t>
            </a:r>
            <a:r>
              <a:rPr sz="3600" spc="20" dirty="0"/>
              <a:t>d</a:t>
            </a:r>
            <a:r>
              <a:rPr sz="3600" spc="-434" dirty="0"/>
              <a:t> </a:t>
            </a:r>
            <a:r>
              <a:rPr sz="3600" spc="-85" dirty="0"/>
              <a:t>y</a:t>
            </a:r>
            <a:r>
              <a:rPr sz="3600" spc="-20" dirty="0"/>
              <a:t>o</a:t>
            </a:r>
            <a:r>
              <a:rPr sz="3600" spc="20" dirty="0"/>
              <a:t>u</a:t>
            </a:r>
            <a:r>
              <a:rPr sz="3600" spc="-295" dirty="0"/>
              <a:t> </a:t>
            </a:r>
            <a:r>
              <a:rPr sz="3600" spc="-50" dirty="0"/>
              <a:t>ta</a:t>
            </a:r>
            <a:r>
              <a:rPr sz="3600" spc="-95" dirty="0"/>
              <a:t>k</a:t>
            </a:r>
            <a:r>
              <a:rPr sz="3600" spc="15" dirty="0"/>
              <a:t>e</a:t>
            </a:r>
            <a:r>
              <a:rPr sz="3600" spc="-395" dirty="0"/>
              <a:t> </a:t>
            </a:r>
            <a:r>
              <a:rPr sz="3600" spc="-60" dirty="0"/>
              <a:t>i</a:t>
            </a:r>
            <a:r>
              <a:rPr sz="3600" spc="10" dirty="0"/>
              <a:t>f</a:t>
            </a:r>
            <a:r>
              <a:rPr sz="3600" spc="-335" dirty="0"/>
              <a:t> </a:t>
            </a:r>
            <a:r>
              <a:rPr sz="3600" spc="-85" dirty="0"/>
              <a:t>y</a:t>
            </a:r>
            <a:r>
              <a:rPr sz="3600" spc="-20" dirty="0"/>
              <a:t>o</a:t>
            </a:r>
            <a:r>
              <a:rPr sz="3600" spc="20" dirty="0"/>
              <a:t>u</a:t>
            </a:r>
            <a:r>
              <a:rPr sz="3600" spc="-295" dirty="0"/>
              <a:t> </a:t>
            </a:r>
            <a:r>
              <a:rPr sz="3600" spc="-75" dirty="0"/>
              <a:t>f</a:t>
            </a:r>
            <a:r>
              <a:rPr sz="3600" spc="-60" dirty="0"/>
              <a:t>i</a:t>
            </a:r>
            <a:r>
              <a:rPr sz="3600" spc="-85" dirty="0"/>
              <a:t>n</a:t>
            </a:r>
            <a:r>
              <a:rPr sz="3600" spc="10" dirty="0"/>
              <a:t>d</a:t>
            </a:r>
            <a:r>
              <a:rPr lang="en-US" sz="3600" spc="10" dirty="0"/>
              <a:t> </a:t>
            </a:r>
            <a:r>
              <a:rPr sz="3600" spc="10" dirty="0"/>
              <a:t> </a:t>
            </a:r>
            <a:r>
              <a:rPr sz="3600" spc="-120" dirty="0"/>
              <a:t>inconsistencies?</a:t>
            </a:r>
            <a:endParaRPr lang="en-US" sz="360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277434" y="2716309"/>
            <a:ext cx="9643745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441325" indent="-3479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Verifying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adheres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predefined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whether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aligns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expected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outlined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predefined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schema.</a:t>
            </a:r>
            <a:endParaRPr sz="1800">
              <a:latin typeface="Calibri"/>
              <a:cs typeface="Calibri"/>
            </a:endParaRPr>
          </a:p>
          <a:p>
            <a:pPr marL="360045" marR="5080" indent="-3479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60045" algn="l"/>
                <a:tab pos="360680" algn="l"/>
                <a:tab pos="2693035" algn="l"/>
              </a:tabLst>
            </a:pPr>
            <a:r>
              <a:rPr sz="1800" spc="-20" dirty="0">
                <a:latin typeface="Calibri"/>
                <a:cs typeface="Calibri"/>
              </a:rPr>
              <a:t>As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current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reorder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EmployeeID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'TotalWorkingHours' </a:t>
            </a:r>
            <a:r>
              <a:rPr sz="1800" dirty="0">
                <a:latin typeface="Calibri"/>
                <a:cs typeface="Calibri"/>
              </a:rPr>
              <a:t>column, </a:t>
            </a:r>
            <a:r>
              <a:rPr sz="1800" spc="10" dirty="0">
                <a:latin typeface="Calibri"/>
                <a:cs typeface="Calibri"/>
              </a:rPr>
              <a:t>flling </a:t>
            </a:r>
            <a:r>
              <a:rPr sz="1800" spc="-5" dirty="0">
                <a:latin typeface="Calibri"/>
                <a:cs typeface="Calibri"/>
              </a:rPr>
              <a:t>NA </a:t>
            </a:r>
            <a:r>
              <a:rPr sz="1800" spc="-10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and blank </a:t>
            </a:r>
            <a:r>
              <a:rPr sz="1800" spc="-10" dirty="0">
                <a:latin typeface="Calibri"/>
                <a:cs typeface="Calibri"/>
              </a:rPr>
              <a:t>values </a:t>
            </a:r>
            <a:r>
              <a:rPr sz="1800" spc="5" dirty="0">
                <a:latin typeface="Calibri"/>
                <a:cs typeface="Calibri"/>
              </a:rPr>
              <a:t>from </a:t>
            </a:r>
            <a:r>
              <a:rPr sz="1800" spc="-15" dirty="0">
                <a:latin typeface="Calibri"/>
                <a:cs typeface="Calibri"/>
              </a:rPr>
              <a:t>general_data,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employee_survey_data,	</a:t>
            </a:r>
            <a:r>
              <a:rPr sz="1800" spc="-10" dirty="0">
                <a:latin typeface="Calibri"/>
                <a:cs typeface="Calibri"/>
              </a:rPr>
              <a:t>manager_survey_data.</a:t>
            </a:r>
            <a:endParaRPr sz="18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'EmployeeID'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missing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'in-time'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'out-time'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60045" marR="351790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these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inconsistencies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 </a:t>
            </a:r>
            <a:r>
              <a:rPr sz="1800" spc="5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profiling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done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carefully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correctly.</a:t>
            </a:r>
            <a:endParaRPr sz="1800">
              <a:latin typeface="Calibri"/>
              <a:cs typeface="Calibri"/>
            </a:endParaRPr>
          </a:p>
          <a:p>
            <a:pPr marL="360045" marR="82550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045" algn="l"/>
                <a:tab pos="360680" algn="l"/>
              </a:tabLst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predefined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schema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following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resolution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inconsistencies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implementation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 measures.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528" y="1328672"/>
            <a:ext cx="406654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60" dirty="0"/>
              <a:t>DA</a:t>
            </a:r>
            <a:r>
              <a:rPr spc="-114" dirty="0"/>
              <a:t>S</a:t>
            </a:r>
            <a:r>
              <a:rPr spc="-120" dirty="0"/>
              <a:t>H</a:t>
            </a:r>
            <a:r>
              <a:rPr spc="-160" dirty="0"/>
              <a:t>B</a:t>
            </a:r>
            <a:r>
              <a:rPr spc="-135" dirty="0"/>
              <a:t>O</a:t>
            </a:r>
            <a:r>
              <a:rPr spc="-155" dirty="0"/>
              <a:t>A</a:t>
            </a:r>
            <a:r>
              <a:rPr spc="-160" dirty="0"/>
              <a:t>R</a:t>
            </a:r>
            <a:r>
              <a:rPr spc="20" dirty="0"/>
              <a:t>D</a:t>
            </a:r>
            <a:r>
              <a:rPr spc="-509" dirty="0"/>
              <a:t> </a:t>
            </a:r>
            <a:r>
              <a:rPr spc="-110" dirty="0"/>
              <a:t>M</a:t>
            </a:r>
            <a:r>
              <a:rPr spc="-135" dirty="0"/>
              <a:t>O</a:t>
            </a:r>
            <a:r>
              <a:rPr spc="-160" dirty="0"/>
              <a:t>DE</a:t>
            </a:r>
            <a:r>
              <a:rPr spc="15" dirty="0"/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895" y="2481991"/>
            <a:ext cx="6930583" cy="37923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995" y="710912"/>
            <a:ext cx="9601196" cy="1303867"/>
          </a:xfrm>
          <a:prstGeom prst="rect">
            <a:avLst/>
          </a:prstGeom>
        </p:spPr>
        <p:txBody>
          <a:bodyPr vert="horz" wrap="square" lIns="0" tIns="487095" rIns="0" bIns="0" rtlCol="0">
            <a:spAutoFit/>
          </a:bodyPr>
          <a:lstStyle/>
          <a:p>
            <a:pPr marL="48260" marR="5080">
              <a:lnSpc>
                <a:spcPts val="4330"/>
              </a:lnSpc>
              <a:spcBef>
                <a:spcPts val="670"/>
              </a:spcBef>
            </a:pPr>
            <a:r>
              <a:rPr spc="-45" dirty="0"/>
              <a:t>Using</a:t>
            </a:r>
            <a:r>
              <a:rPr spc="-85" dirty="0"/>
              <a:t> </a:t>
            </a:r>
            <a:r>
              <a:rPr spc="-50" dirty="0"/>
              <a:t>Excel,</a:t>
            </a:r>
            <a:r>
              <a:rPr spc="-120" dirty="0"/>
              <a:t> </a:t>
            </a:r>
            <a:r>
              <a:rPr spc="-30" dirty="0"/>
              <a:t>how</a:t>
            </a:r>
            <a:r>
              <a:rPr spc="-130" dirty="0"/>
              <a:t> </a:t>
            </a:r>
            <a:r>
              <a:rPr spc="-40" dirty="0"/>
              <a:t>would</a:t>
            </a:r>
            <a:r>
              <a:rPr spc="-80" dirty="0"/>
              <a:t> </a:t>
            </a:r>
            <a:r>
              <a:rPr spc="-30" dirty="0"/>
              <a:t>you</a:t>
            </a:r>
            <a:r>
              <a:rPr spc="-155" dirty="0"/>
              <a:t> </a:t>
            </a:r>
            <a:r>
              <a:rPr spc="-45" dirty="0"/>
              <a:t>filter</a:t>
            </a:r>
            <a:r>
              <a:rPr spc="-85" dirty="0"/>
              <a:t> </a:t>
            </a:r>
            <a:r>
              <a:rPr spc="-40" dirty="0"/>
              <a:t>the</a:t>
            </a:r>
            <a:r>
              <a:rPr spc="-114" dirty="0"/>
              <a:t> </a:t>
            </a:r>
            <a:r>
              <a:rPr spc="-45" dirty="0"/>
              <a:t>dataset</a:t>
            </a:r>
            <a:r>
              <a:rPr spc="-175" dirty="0"/>
              <a:t> </a:t>
            </a:r>
            <a:r>
              <a:rPr spc="-15" dirty="0"/>
              <a:t>to </a:t>
            </a:r>
            <a:r>
              <a:rPr spc="-890" dirty="0"/>
              <a:t> </a:t>
            </a:r>
            <a:r>
              <a:rPr spc="-40" dirty="0"/>
              <a:t>only</a:t>
            </a:r>
            <a:r>
              <a:rPr spc="-140" dirty="0"/>
              <a:t> </a:t>
            </a:r>
            <a:r>
              <a:rPr spc="-35" dirty="0"/>
              <a:t>show</a:t>
            </a:r>
            <a:r>
              <a:rPr spc="-120" dirty="0"/>
              <a:t> </a:t>
            </a:r>
            <a:r>
              <a:rPr spc="-50" dirty="0"/>
              <a:t>employees</a:t>
            </a:r>
            <a:r>
              <a:rPr spc="-110" dirty="0"/>
              <a:t> </a:t>
            </a:r>
            <a:r>
              <a:rPr spc="-40" dirty="0"/>
              <a:t>aged</a:t>
            </a:r>
            <a:r>
              <a:rPr spc="-75" dirty="0"/>
              <a:t> </a:t>
            </a:r>
            <a:r>
              <a:rPr spc="-35" dirty="0"/>
              <a:t>30</a:t>
            </a:r>
            <a:r>
              <a:rPr spc="-70" dirty="0"/>
              <a:t> </a:t>
            </a:r>
            <a:r>
              <a:rPr spc="-40" dirty="0"/>
              <a:t>and</a:t>
            </a:r>
            <a:r>
              <a:rPr spc="-150" dirty="0"/>
              <a:t> </a:t>
            </a:r>
            <a:r>
              <a:rPr spc="-50" dirty="0"/>
              <a:t>above?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302" y="2443220"/>
            <a:ext cx="11494135" cy="3695065"/>
            <a:chOff x="310895" y="2204288"/>
            <a:chExt cx="11494135" cy="3695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204288"/>
              <a:ext cx="3767328" cy="36950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" y="2387218"/>
              <a:ext cx="3236976" cy="3173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2560954"/>
              <a:ext cx="4398264" cy="2762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7367" y="2753105"/>
              <a:ext cx="3877055" cy="2222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7576" y="2204288"/>
              <a:ext cx="3767328" cy="3695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455" y="2387218"/>
              <a:ext cx="3264407" cy="3173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710" y="1487678"/>
            <a:ext cx="10992846" cy="4780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6781" y="703416"/>
            <a:ext cx="4518368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45" dirty="0"/>
              <a:t>H</a:t>
            </a:r>
            <a:r>
              <a:rPr spc="20" dirty="0"/>
              <a:t>R</a:t>
            </a:r>
            <a:r>
              <a:rPr spc="-145" dirty="0"/>
              <a:t> </a:t>
            </a:r>
            <a:r>
              <a:rPr spc="-160" dirty="0"/>
              <a:t>D</a:t>
            </a:r>
            <a:r>
              <a:rPr spc="-85" dirty="0"/>
              <a:t>A</a:t>
            </a:r>
            <a:r>
              <a:rPr spc="-40" dirty="0"/>
              <a:t>S</a:t>
            </a:r>
            <a:r>
              <a:rPr spc="-45" dirty="0"/>
              <a:t>H</a:t>
            </a:r>
            <a:r>
              <a:rPr spc="-90" dirty="0"/>
              <a:t>B</a:t>
            </a:r>
            <a:r>
              <a:rPr spc="-130" dirty="0"/>
              <a:t>O</a:t>
            </a:r>
            <a:r>
              <a:rPr spc="-85" dirty="0"/>
              <a:t>AR</a:t>
            </a:r>
            <a:r>
              <a:rPr spc="20" dirty="0"/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943" y="933694"/>
            <a:ext cx="8699500" cy="11906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1870075" algn="l"/>
              </a:tabLst>
            </a:pPr>
            <a:r>
              <a:rPr spc="-145" dirty="0"/>
              <a:t>Create</a:t>
            </a:r>
            <a:r>
              <a:rPr spc="-395" dirty="0"/>
              <a:t> </a:t>
            </a:r>
            <a:r>
              <a:rPr spc="15" dirty="0"/>
              <a:t>a</a:t>
            </a:r>
            <a:r>
              <a:rPr spc="-320" dirty="0"/>
              <a:t> </a:t>
            </a:r>
            <a:r>
              <a:rPr spc="-120" dirty="0"/>
              <a:t>pivot</a:t>
            </a:r>
            <a:r>
              <a:rPr spc="-240" dirty="0"/>
              <a:t> </a:t>
            </a:r>
            <a:r>
              <a:rPr spc="-130" dirty="0"/>
              <a:t>table</a:t>
            </a:r>
            <a:r>
              <a:rPr spc="-250" dirty="0"/>
              <a:t> </a:t>
            </a:r>
            <a:r>
              <a:rPr spc="-90" dirty="0"/>
              <a:t>to</a:t>
            </a:r>
            <a:r>
              <a:rPr spc="-370" dirty="0"/>
              <a:t> </a:t>
            </a:r>
            <a:r>
              <a:rPr spc="-125" dirty="0"/>
              <a:t>summarize</a:t>
            </a:r>
            <a:r>
              <a:rPr spc="-390" dirty="0"/>
              <a:t> </a:t>
            </a:r>
            <a:r>
              <a:rPr spc="-90" dirty="0"/>
              <a:t>the</a:t>
            </a:r>
            <a:r>
              <a:rPr spc="-325" dirty="0"/>
              <a:t> </a:t>
            </a:r>
            <a:r>
              <a:rPr spc="-160" dirty="0"/>
              <a:t>average </a:t>
            </a:r>
            <a:r>
              <a:rPr spc="-890" dirty="0"/>
              <a:t> </a:t>
            </a:r>
            <a:r>
              <a:rPr spc="-110" dirty="0"/>
              <a:t>M</a:t>
            </a:r>
            <a:r>
              <a:rPr spc="-95" dirty="0"/>
              <a:t>o</a:t>
            </a:r>
            <a:r>
              <a:rPr spc="-235" dirty="0"/>
              <a:t>n</a:t>
            </a:r>
            <a:r>
              <a:rPr spc="-120" dirty="0"/>
              <a:t>t</a:t>
            </a:r>
            <a:r>
              <a:rPr spc="-165" dirty="0"/>
              <a:t>h</a:t>
            </a:r>
            <a:r>
              <a:rPr spc="-130" dirty="0"/>
              <a:t>l</a:t>
            </a:r>
            <a:r>
              <a:rPr spc="15" dirty="0"/>
              <a:t>y</a:t>
            </a:r>
            <a:r>
              <a:rPr dirty="0"/>
              <a:t>	</a:t>
            </a:r>
            <a:r>
              <a:rPr spc="-150" dirty="0"/>
              <a:t>I</a:t>
            </a:r>
            <a:r>
              <a:rPr spc="-165" dirty="0"/>
              <a:t>n</a:t>
            </a:r>
            <a:r>
              <a:rPr spc="-110" dirty="0"/>
              <a:t>c</a:t>
            </a:r>
            <a:r>
              <a:rPr spc="-100" dirty="0"/>
              <a:t>o</a:t>
            </a:r>
            <a:r>
              <a:rPr spc="-105" dirty="0"/>
              <a:t>m</a:t>
            </a:r>
            <a:r>
              <a:rPr spc="15" dirty="0"/>
              <a:t>e</a:t>
            </a:r>
            <a:r>
              <a:rPr spc="-390" dirty="0"/>
              <a:t> </a:t>
            </a:r>
            <a:r>
              <a:rPr spc="-160" dirty="0"/>
              <a:t>b</a:t>
            </a:r>
            <a:r>
              <a:rPr spc="15" dirty="0"/>
              <a:t>y</a:t>
            </a:r>
            <a:r>
              <a:rPr spc="-360" dirty="0"/>
              <a:t> </a:t>
            </a:r>
            <a:r>
              <a:rPr spc="-125" dirty="0"/>
              <a:t>J</a:t>
            </a:r>
            <a:r>
              <a:rPr spc="-100" dirty="0"/>
              <a:t>o</a:t>
            </a:r>
            <a:r>
              <a:rPr spc="15" dirty="0"/>
              <a:t>b</a:t>
            </a:r>
            <a:r>
              <a:rPr spc="-290" dirty="0"/>
              <a:t> </a:t>
            </a:r>
            <a:r>
              <a:rPr spc="-300" dirty="0"/>
              <a:t>R</a:t>
            </a:r>
            <a:r>
              <a:rPr spc="-100" dirty="0"/>
              <a:t>o</a:t>
            </a:r>
            <a:r>
              <a:rPr spc="-130" dirty="0"/>
              <a:t>l</a:t>
            </a:r>
            <a:r>
              <a:rPr spc="-55" dirty="0"/>
              <a:t>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991" y="2405443"/>
            <a:ext cx="5623560" cy="3448685"/>
            <a:chOff x="3364991" y="2405443"/>
            <a:chExt cx="5623560" cy="3448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2405443"/>
              <a:ext cx="5623560" cy="34481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3863" y="2597530"/>
              <a:ext cx="5221224" cy="2899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2401"/>
            <a:ext cx="12189460" cy="457834"/>
          </a:xfrm>
          <a:custGeom>
            <a:avLst/>
            <a:gdLst/>
            <a:ahLst/>
            <a:cxnLst/>
            <a:rect l="l" t="t" r="r" b="b"/>
            <a:pathLst>
              <a:path w="12189460" h="457834">
                <a:moveTo>
                  <a:pt x="12188952" y="0"/>
                </a:moveTo>
                <a:lnTo>
                  <a:pt x="0" y="0"/>
                </a:lnTo>
                <a:lnTo>
                  <a:pt x="0" y="457314"/>
                </a:lnTo>
                <a:lnTo>
                  <a:pt x="12188952" y="457314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93" y="91986"/>
            <a:ext cx="11978337" cy="154555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5080">
              <a:lnSpc>
                <a:spcPct val="85600"/>
              </a:lnSpc>
              <a:spcBef>
                <a:spcPts val="825"/>
              </a:spcBef>
              <a:tabLst>
                <a:tab pos="3270250" algn="l"/>
                <a:tab pos="10001885" algn="l"/>
              </a:tabLst>
            </a:pPr>
            <a:r>
              <a:rPr sz="3600" spc="-155" dirty="0"/>
              <a:t>A</a:t>
            </a:r>
            <a:r>
              <a:rPr sz="3600" spc="-165" dirty="0"/>
              <a:t>pp</a:t>
            </a:r>
            <a:r>
              <a:rPr sz="3600" spc="-130" dirty="0"/>
              <a:t>l</a:t>
            </a:r>
            <a:r>
              <a:rPr sz="3600" spc="15" dirty="0"/>
              <a:t>y</a:t>
            </a:r>
            <a:r>
              <a:rPr sz="3600" spc="-140" dirty="0"/>
              <a:t> </a:t>
            </a:r>
            <a:r>
              <a:rPr sz="3600" spc="-110" dirty="0"/>
              <a:t>c</a:t>
            </a:r>
            <a:r>
              <a:rPr sz="3600" spc="-100" dirty="0"/>
              <a:t>o</a:t>
            </a:r>
            <a:r>
              <a:rPr sz="3600" spc="-165" dirty="0"/>
              <a:t>n</a:t>
            </a:r>
            <a:r>
              <a:rPr sz="3600" spc="-160" dirty="0"/>
              <a:t>d</a:t>
            </a:r>
            <a:r>
              <a:rPr sz="3600" spc="-130" dirty="0"/>
              <a:t>i</a:t>
            </a:r>
            <a:r>
              <a:rPr sz="3600" spc="-114" dirty="0"/>
              <a:t>t</a:t>
            </a:r>
            <a:r>
              <a:rPr sz="3600" spc="-135" dirty="0"/>
              <a:t>i</a:t>
            </a:r>
            <a:r>
              <a:rPr sz="3600" spc="-100" dirty="0"/>
              <a:t>o</a:t>
            </a:r>
            <a:r>
              <a:rPr sz="3600" spc="-165" dirty="0"/>
              <a:t>n</a:t>
            </a:r>
            <a:r>
              <a:rPr sz="3600" spc="-120" dirty="0"/>
              <a:t>a</a:t>
            </a:r>
            <a:r>
              <a:rPr sz="3600" spc="5" dirty="0"/>
              <a:t>l</a:t>
            </a:r>
            <a:r>
              <a:rPr sz="3600" spc="-250" dirty="0"/>
              <a:t> </a:t>
            </a:r>
            <a:r>
              <a:rPr sz="3600" spc="-140" dirty="0"/>
              <a:t>f</a:t>
            </a:r>
            <a:r>
              <a:rPr sz="3600" spc="-100" dirty="0"/>
              <a:t>orm</a:t>
            </a:r>
            <a:r>
              <a:rPr sz="3600" spc="-120" dirty="0"/>
              <a:t>att</a:t>
            </a:r>
            <a:r>
              <a:rPr sz="3600" spc="-130" dirty="0"/>
              <a:t>i</a:t>
            </a:r>
            <a:r>
              <a:rPr sz="3600" spc="-160" dirty="0"/>
              <a:t>n</a:t>
            </a:r>
            <a:r>
              <a:rPr sz="3600" spc="15" dirty="0"/>
              <a:t>g</a:t>
            </a:r>
            <a:r>
              <a:rPr sz="3600" spc="-285" dirty="0"/>
              <a:t> </a:t>
            </a:r>
            <a:r>
              <a:rPr sz="3600" spc="-120" dirty="0"/>
              <a:t>t</a:t>
            </a:r>
            <a:r>
              <a:rPr sz="3600" spc="15" dirty="0"/>
              <a:t>o</a:t>
            </a:r>
            <a:r>
              <a:rPr sz="3600" spc="-225" dirty="0"/>
              <a:t> </a:t>
            </a:r>
            <a:r>
              <a:rPr sz="3600" spc="-165" dirty="0"/>
              <a:t>h</a:t>
            </a:r>
            <a:r>
              <a:rPr sz="3600" spc="-130" dirty="0"/>
              <a:t>i</a:t>
            </a:r>
            <a:r>
              <a:rPr sz="3600" spc="-160" dirty="0"/>
              <a:t>g</a:t>
            </a:r>
            <a:r>
              <a:rPr sz="3600" spc="-165" dirty="0"/>
              <a:t>h</a:t>
            </a:r>
            <a:r>
              <a:rPr sz="3600" spc="-130" dirty="0"/>
              <a:t>li</a:t>
            </a:r>
            <a:r>
              <a:rPr sz="3600" spc="-155" dirty="0"/>
              <a:t>g</a:t>
            </a:r>
            <a:r>
              <a:rPr sz="3600" spc="-165" dirty="0"/>
              <a:t>h</a:t>
            </a:r>
            <a:r>
              <a:rPr sz="3600" spc="5" dirty="0"/>
              <a:t>t</a:t>
            </a:r>
            <a:r>
              <a:rPr lang="en-US" sz="3600" spc="5" dirty="0"/>
              <a:t> </a:t>
            </a:r>
            <a:r>
              <a:rPr sz="3600" spc="-125" dirty="0"/>
              <a:t>e</a:t>
            </a:r>
            <a:r>
              <a:rPr sz="3600" spc="-100" dirty="0"/>
              <a:t>m</a:t>
            </a:r>
            <a:r>
              <a:rPr sz="3600" spc="-160" dirty="0"/>
              <a:t>p</a:t>
            </a:r>
            <a:r>
              <a:rPr sz="3600" spc="-130" dirty="0"/>
              <a:t>l</a:t>
            </a:r>
            <a:r>
              <a:rPr sz="3600" spc="-95" dirty="0"/>
              <a:t>o</a:t>
            </a:r>
            <a:r>
              <a:rPr sz="3600" spc="-160" dirty="0"/>
              <a:t>y</a:t>
            </a:r>
            <a:r>
              <a:rPr sz="3600" spc="-125" dirty="0"/>
              <a:t>e</a:t>
            </a:r>
            <a:r>
              <a:rPr sz="3600" spc="-120" dirty="0"/>
              <a:t>e</a:t>
            </a:r>
            <a:r>
              <a:rPr sz="3600" spc="15" dirty="0"/>
              <a:t>s</a:t>
            </a:r>
            <a:r>
              <a:rPr lang="en-US" sz="3600" spc="-254" dirty="0"/>
              <a:t> </a:t>
            </a:r>
            <a:r>
              <a:rPr sz="3600" spc="-130" dirty="0"/>
              <a:t>wi</a:t>
            </a:r>
            <a:r>
              <a:rPr sz="3600" spc="-120" dirty="0"/>
              <a:t>t</a:t>
            </a:r>
            <a:r>
              <a:rPr sz="3600" spc="20" dirty="0"/>
              <a:t>h</a:t>
            </a:r>
            <a:r>
              <a:rPr lang="en-US" sz="3600" spc="20" dirty="0">
                <a:ea typeface="+mj-lt"/>
                <a:cs typeface="+mj-lt"/>
              </a:rPr>
              <a:t> </a:t>
            </a:r>
            <a:r>
              <a:rPr lang="en-US" sz="3600" dirty="0">
                <a:ea typeface="+mj-lt"/>
                <a:cs typeface="+mj-lt"/>
              </a:rPr>
              <a:t>Monthly Income above the company's average income. </a:t>
            </a:r>
            <a:endParaRPr lang="en-US" sz="3600" dirty="0">
              <a:uFill>
                <a:solidFill>
                  <a:srgbClr val="404040"/>
                </a:solidFill>
              </a:uFill>
              <a:ea typeface="+mj-lt"/>
              <a:cs typeface="+mj-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9768" y="1993823"/>
            <a:ext cx="11329670" cy="4326255"/>
            <a:chOff x="429768" y="1993823"/>
            <a:chExt cx="11329670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993823"/>
              <a:ext cx="11329416" cy="4326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7" y="2167636"/>
              <a:ext cx="10808208" cy="3942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994" y="698016"/>
            <a:ext cx="9339546" cy="120994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2922270" algn="l"/>
              </a:tabLst>
            </a:pPr>
            <a:r>
              <a:rPr spc="-114" dirty="0"/>
              <a:t>C</a:t>
            </a:r>
            <a:r>
              <a:rPr spc="-105" dirty="0"/>
              <a:t>r</a:t>
            </a:r>
            <a:r>
              <a:rPr spc="-125" dirty="0"/>
              <a:t>e</a:t>
            </a:r>
            <a:r>
              <a:rPr spc="-120" dirty="0"/>
              <a:t>at</a:t>
            </a:r>
            <a:r>
              <a:rPr spc="15" dirty="0"/>
              <a:t>e</a:t>
            </a:r>
            <a:r>
              <a:rPr spc="-320" dirty="0"/>
              <a:t> </a:t>
            </a:r>
            <a:r>
              <a:rPr spc="15" dirty="0"/>
              <a:t>a</a:t>
            </a:r>
            <a:r>
              <a:rPr spc="-320" dirty="0"/>
              <a:t> </a:t>
            </a:r>
            <a:r>
              <a:rPr spc="-160" dirty="0"/>
              <a:t>b</a:t>
            </a:r>
            <a:r>
              <a:rPr spc="-120" dirty="0"/>
              <a:t>a</a:t>
            </a:r>
            <a:r>
              <a:rPr spc="10" dirty="0"/>
              <a:t>r</a:t>
            </a:r>
            <a:r>
              <a:rPr spc="-225" dirty="0"/>
              <a:t> </a:t>
            </a:r>
            <a:r>
              <a:rPr spc="-110" dirty="0"/>
              <a:t>c</a:t>
            </a:r>
            <a:r>
              <a:rPr spc="-160" dirty="0"/>
              <a:t>h</a:t>
            </a:r>
            <a:r>
              <a:rPr spc="-120" dirty="0"/>
              <a:t>a</a:t>
            </a:r>
            <a:r>
              <a:rPr spc="-105" dirty="0"/>
              <a:t>r</a:t>
            </a:r>
            <a:r>
              <a:rPr spc="10" dirty="0"/>
              <a:t>t</a:t>
            </a:r>
            <a:r>
              <a:rPr spc="-310" dirty="0"/>
              <a:t> </a:t>
            </a:r>
            <a:r>
              <a:rPr spc="-130" dirty="0"/>
              <a:t>i</a:t>
            </a:r>
            <a:r>
              <a:rPr spc="20" dirty="0"/>
              <a:t>n</a:t>
            </a:r>
            <a:r>
              <a:rPr spc="-220" dirty="0"/>
              <a:t> </a:t>
            </a:r>
            <a:r>
              <a:rPr spc="-160" dirty="0"/>
              <a:t>E</a:t>
            </a:r>
            <a:r>
              <a:rPr spc="-150" dirty="0"/>
              <a:t>x</a:t>
            </a:r>
            <a:r>
              <a:rPr spc="-110" dirty="0"/>
              <a:t>c</a:t>
            </a:r>
            <a:r>
              <a:rPr spc="-125" dirty="0"/>
              <a:t>e</a:t>
            </a:r>
            <a:r>
              <a:rPr spc="5" dirty="0"/>
              <a:t>l</a:t>
            </a:r>
            <a:r>
              <a:rPr spc="-254" dirty="0"/>
              <a:t> </a:t>
            </a:r>
            <a:r>
              <a:rPr spc="-120" dirty="0"/>
              <a:t>t</a:t>
            </a:r>
            <a:r>
              <a:rPr spc="20" dirty="0"/>
              <a:t>o</a:t>
            </a:r>
            <a:r>
              <a:rPr spc="-300" dirty="0"/>
              <a:t> </a:t>
            </a:r>
            <a:r>
              <a:rPr spc="-150" dirty="0"/>
              <a:t>v</a:t>
            </a:r>
            <a:r>
              <a:rPr spc="-130" dirty="0"/>
              <a:t>is</a:t>
            </a:r>
            <a:r>
              <a:rPr spc="-160" dirty="0"/>
              <a:t>u</a:t>
            </a:r>
            <a:r>
              <a:rPr spc="-120" dirty="0"/>
              <a:t>a</a:t>
            </a:r>
            <a:r>
              <a:rPr spc="-135" dirty="0"/>
              <a:t>li</a:t>
            </a:r>
            <a:r>
              <a:rPr spc="-140" dirty="0"/>
              <a:t>z</a:t>
            </a:r>
            <a:r>
              <a:rPr spc="15" dirty="0"/>
              <a:t>e</a:t>
            </a:r>
            <a:r>
              <a:rPr spc="-254" dirty="0"/>
              <a:t> </a:t>
            </a:r>
            <a:r>
              <a:rPr spc="-120" dirty="0"/>
              <a:t>t</a:t>
            </a:r>
            <a:r>
              <a:rPr spc="-160" dirty="0"/>
              <a:t>h</a:t>
            </a:r>
            <a:r>
              <a:rPr spc="10" dirty="0"/>
              <a:t>e  </a:t>
            </a:r>
            <a:r>
              <a:rPr spc="-165" dirty="0"/>
              <a:t>d</a:t>
            </a:r>
            <a:r>
              <a:rPr spc="-130" dirty="0"/>
              <a:t>is</a:t>
            </a:r>
            <a:r>
              <a:rPr spc="-120" dirty="0"/>
              <a:t>t</a:t>
            </a:r>
            <a:r>
              <a:rPr spc="-105" dirty="0"/>
              <a:t>r</a:t>
            </a:r>
            <a:r>
              <a:rPr spc="-135" dirty="0"/>
              <a:t>i</a:t>
            </a:r>
            <a:r>
              <a:rPr spc="-165" dirty="0"/>
              <a:t>bu</a:t>
            </a:r>
            <a:r>
              <a:rPr spc="-120" dirty="0"/>
              <a:t>t</a:t>
            </a:r>
            <a:r>
              <a:rPr spc="-135" dirty="0"/>
              <a:t>i</a:t>
            </a:r>
            <a:r>
              <a:rPr spc="-100" dirty="0"/>
              <a:t>o</a:t>
            </a:r>
            <a:r>
              <a:rPr spc="15" dirty="0"/>
              <a:t>n</a:t>
            </a:r>
            <a:r>
              <a:rPr spc="-215" dirty="0"/>
              <a:t> </a:t>
            </a:r>
            <a:r>
              <a:rPr spc="-100" dirty="0"/>
              <a:t>o</a:t>
            </a:r>
            <a:r>
              <a:rPr spc="10" dirty="0"/>
              <a:t>f</a:t>
            </a:r>
            <a:r>
              <a:rPr dirty="0"/>
              <a:t>	</a:t>
            </a:r>
            <a:r>
              <a:rPr spc="-125" dirty="0"/>
              <a:t>e</a:t>
            </a:r>
            <a:r>
              <a:rPr spc="-105" dirty="0"/>
              <a:t>m</a:t>
            </a:r>
            <a:r>
              <a:rPr spc="-160" dirty="0"/>
              <a:t>p</a:t>
            </a:r>
            <a:r>
              <a:rPr spc="-130" dirty="0"/>
              <a:t>l</a:t>
            </a:r>
            <a:r>
              <a:rPr spc="-95" dirty="0"/>
              <a:t>o</a:t>
            </a:r>
            <a:r>
              <a:rPr spc="-160" dirty="0"/>
              <a:t>y</a:t>
            </a:r>
            <a:r>
              <a:rPr spc="-120" dirty="0"/>
              <a:t>e</a:t>
            </a:r>
            <a:r>
              <a:rPr spc="15" dirty="0"/>
              <a:t>e</a:t>
            </a:r>
            <a:r>
              <a:rPr spc="-250" dirty="0"/>
              <a:t> </a:t>
            </a:r>
            <a:r>
              <a:rPr spc="-120" dirty="0"/>
              <a:t>a</a:t>
            </a:r>
            <a:r>
              <a:rPr spc="-160" dirty="0"/>
              <a:t>g</a:t>
            </a:r>
            <a:r>
              <a:rPr spc="-130" dirty="0"/>
              <a:t>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643" y="2226577"/>
            <a:ext cx="6433664" cy="3986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079" y="756135"/>
            <a:ext cx="9523095" cy="120994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5"/>
              </a:spcBef>
              <a:tabLst>
                <a:tab pos="588645" algn="l"/>
              </a:tabLst>
            </a:pPr>
            <a:r>
              <a:rPr spc="-120" dirty="0"/>
              <a:t>Identify</a:t>
            </a:r>
            <a:r>
              <a:rPr spc="-280" dirty="0"/>
              <a:t> </a:t>
            </a:r>
            <a:r>
              <a:rPr spc="-85" dirty="0"/>
              <a:t>and</a:t>
            </a:r>
            <a:r>
              <a:rPr spc="-285" dirty="0"/>
              <a:t> </a:t>
            </a:r>
            <a:r>
              <a:rPr spc="-95" dirty="0"/>
              <a:t>clean</a:t>
            </a:r>
            <a:r>
              <a:rPr spc="-355" dirty="0"/>
              <a:t> </a:t>
            </a:r>
            <a:r>
              <a:rPr spc="-135" dirty="0"/>
              <a:t>any</a:t>
            </a:r>
            <a:r>
              <a:rPr spc="-280" dirty="0"/>
              <a:t> </a:t>
            </a:r>
            <a:r>
              <a:rPr spc="-110" dirty="0"/>
              <a:t>missing</a:t>
            </a:r>
            <a:r>
              <a:rPr spc="-280" dirty="0"/>
              <a:t> </a:t>
            </a:r>
            <a:r>
              <a:rPr spc="-45" dirty="0"/>
              <a:t>or</a:t>
            </a:r>
            <a:r>
              <a:rPr spc="-365" dirty="0"/>
              <a:t> </a:t>
            </a:r>
            <a:r>
              <a:rPr spc="-140" dirty="0"/>
              <a:t>inconsistent</a:t>
            </a:r>
            <a:r>
              <a:rPr spc="-385" dirty="0"/>
              <a:t> </a:t>
            </a:r>
            <a:r>
              <a:rPr spc="-150" dirty="0"/>
              <a:t>data</a:t>
            </a:r>
            <a:r>
              <a:rPr lang="en-US" spc="-150" dirty="0"/>
              <a:t> </a:t>
            </a:r>
            <a:r>
              <a:rPr lang="en-US" spc="-885" dirty="0"/>
              <a:t> </a:t>
            </a:r>
            <a:r>
              <a:rPr lang="en-US" spc="-130" dirty="0"/>
              <a:t>i</a:t>
            </a:r>
            <a:r>
              <a:rPr lang="en-US" spc="15" dirty="0"/>
              <a:t>n </a:t>
            </a:r>
            <a:r>
              <a:rPr lang="en-US" spc="-120" dirty="0"/>
              <a:t>t</a:t>
            </a:r>
            <a:r>
              <a:rPr lang="en-US" spc="-165" dirty="0"/>
              <a:t>h</a:t>
            </a:r>
            <a:r>
              <a:rPr lang="en-US" spc="15" dirty="0"/>
              <a:t>e</a:t>
            </a:r>
            <a:r>
              <a:rPr spc="-320" dirty="0"/>
              <a:t> </a:t>
            </a:r>
            <a:r>
              <a:rPr spc="-165" dirty="0"/>
              <a:t>"D</a:t>
            </a:r>
            <a:r>
              <a:rPr spc="-125" dirty="0"/>
              <a:t>e</a:t>
            </a:r>
            <a:r>
              <a:rPr spc="-165" dirty="0"/>
              <a:t>p</a:t>
            </a:r>
            <a:r>
              <a:rPr spc="-120" dirty="0"/>
              <a:t>a</a:t>
            </a:r>
            <a:r>
              <a:rPr spc="-100" dirty="0"/>
              <a:t>r</a:t>
            </a:r>
            <a:r>
              <a:rPr spc="-105" dirty="0"/>
              <a:t>tm</a:t>
            </a:r>
            <a:r>
              <a:rPr spc="-125" dirty="0"/>
              <a:t>e</a:t>
            </a:r>
            <a:r>
              <a:rPr spc="-235" dirty="0"/>
              <a:t>n</a:t>
            </a:r>
            <a:r>
              <a:rPr spc="-120" dirty="0"/>
              <a:t>t</a:t>
            </a:r>
            <a:r>
              <a:rPr spc="10" dirty="0"/>
              <a:t>"</a:t>
            </a:r>
            <a:r>
              <a:rPr spc="-290" dirty="0"/>
              <a:t> </a:t>
            </a:r>
            <a:r>
              <a:rPr spc="-110" dirty="0"/>
              <a:t>c</a:t>
            </a:r>
            <a:r>
              <a:rPr spc="-100" dirty="0"/>
              <a:t>o</a:t>
            </a:r>
            <a:r>
              <a:rPr spc="-130" dirty="0"/>
              <a:t>l</a:t>
            </a:r>
            <a:r>
              <a:rPr spc="-160" dirty="0"/>
              <a:t>u</a:t>
            </a:r>
            <a:r>
              <a:rPr spc="-105" dirty="0"/>
              <a:t>m</a:t>
            </a:r>
            <a:r>
              <a:rPr spc="-95" dirty="0"/>
              <a:t>n.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993925"/>
            <a:ext cx="9829800" cy="3723004"/>
            <a:chOff x="1207008" y="1993925"/>
            <a:chExt cx="9829800" cy="37230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08" y="1993925"/>
              <a:ext cx="9829800" cy="37224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4" y="2103627"/>
              <a:ext cx="9418320" cy="335673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29461" y="5739815"/>
            <a:ext cx="921004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5" dirty="0">
                <a:latin typeface="Calibri Light"/>
                <a:cs typeface="Calibri Light"/>
              </a:rPr>
              <a:t>Thereareneithermissing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50" dirty="0">
                <a:latin typeface="Calibri Light"/>
                <a:cs typeface="Calibri Light"/>
              </a:rPr>
              <a:t>nor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inconsistent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40" dirty="0">
                <a:latin typeface="Calibri Light"/>
                <a:cs typeface="Calibri Light"/>
              </a:rPr>
              <a:t>valuesin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35" dirty="0">
                <a:latin typeface="Calibri Light"/>
                <a:cs typeface="Calibri Light"/>
              </a:rPr>
              <a:t>the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‘Department’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column</a:t>
            </a:r>
            <a:r>
              <a:rPr sz="2000" spc="-200" dirty="0">
                <a:latin typeface="Calibri Light"/>
                <a:cs typeface="Calibri Light"/>
              </a:rPr>
              <a:t> </a:t>
            </a:r>
            <a:r>
              <a:rPr sz="2000" spc="35" dirty="0">
                <a:latin typeface="Calibri Light"/>
                <a:cs typeface="Calibri Light"/>
              </a:rPr>
              <a:t>to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20" dirty="0">
                <a:latin typeface="Calibri Light"/>
                <a:cs typeface="Calibri Light"/>
              </a:rPr>
              <a:t>be</a:t>
            </a:r>
            <a:r>
              <a:rPr sz="2000" spc="-15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cleaned.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0376" y="1869654"/>
            <a:ext cx="9964420" cy="4737735"/>
            <a:chOff x="1193291" y="1856739"/>
            <a:chExt cx="9964420" cy="4737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247" y="1856739"/>
              <a:ext cx="8348472" cy="47377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263" y="2048802"/>
              <a:ext cx="7918704" cy="41981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572" y="724020"/>
            <a:ext cx="11176856" cy="1213075"/>
          </a:xfrm>
          <a:prstGeom prst="rect">
            <a:avLst/>
          </a:prstGeom>
        </p:spPr>
        <p:txBody>
          <a:bodyPr vert="horz" wrap="square" lIns="0" tIns="159943" rIns="0" bIns="0" rtlCol="0">
            <a:spAutoFit/>
          </a:bodyPr>
          <a:lstStyle/>
          <a:p>
            <a:pPr marL="27305" marR="5080">
              <a:lnSpc>
                <a:spcPts val="4110"/>
              </a:lnSpc>
              <a:spcBef>
                <a:spcPts val="850"/>
              </a:spcBef>
            </a:pPr>
            <a:r>
              <a:rPr sz="3600" spc="-65" dirty="0"/>
              <a:t>In</a:t>
            </a:r>
            <a:r>
              <a:rPr sz="3600" spc="-220" dirty="0"/>
              <a:t> </a:t>
            </a:r>
            <a:r>
              <a:rPr sz="3600" spc="-90" dirty="0"/>
              <a:t>Power</a:t>
            </a:r>
            <a:r>
              <a:rPr sz="3600" spc="-360" dirty="0"/>
              <a:t> </a:t>
            </a:r>
            <a:r>
              <a:rPr sz="3600" spc="-100" dirty="0"/>
              <a:t>BI,</a:t>
            </a:r>
            <a:r>
              <a:rPr sz="3600" spc="-185" dirty="0"/>
              <a:t> </a:t>
            </a:r>
            <a:r>
              <a:rPr sz="3600" spc="-114" dirty="0"/>
              <a:t>establish</a:t>
            </a:r>
            <a:r>
              <a:rPr sz="3600" spc="-285" dirty="0"/>
              <a:t> </a:t>
            </a:r>
            <a:r>
              <a:rPr sz="3600" spc="15" dirty="0"/>
              <a:t>a</a:t>
            </a:r>
            <a:r>
              <a:rPr sz="3600" spc="-240" dirty="0"/>
              <a:t> </a:t>
            </a:r>
            <a:r>
              <a:rPr sz="3600" spc="-114" dirty="0"/>
              <a:t>relationship</a:t>
            </a:r>
            <a:r>
              <a:rPr sz="3600" spc="-360" dirty="0"/>
              <a:t> </a:t>
            </a:r>
            <a:r>
              <a:rPr sz="3600" spc="-110" dirty="0"/>
              <a:t>between</a:t>
            </a:r>
            <a:r>
              <a:rPr sz="3600" spc="-285" dirty="0"/>
              <a:t> </a:t>
            </a:r>
            <a:r>
              <a:rPr sz="3600" spc="-85" dirty="0"/>
              <a:t>the</a:t>
            </a:r>
            <a:r>
              <a:rPr lang="en-US" sz="3600" spc="-85" dirty="0"/>
              <a:t> </a:t>
            </a:r>
            <a:r>
              <a:rPr sz="3600" spc="-890" dirty="0"/>
              <a:t> </a:t>
            </a:r>
            <a:r>
              <a:rPr sz="3600" spc="-165" dirty="0"/>
              <a:t>"</a:t>
            </a:r>
            <a:r>
              <a:rPr sz="3600" spc="-160" dirty="0"/>
              <a:t>E</a:t>
            </a:r>
            <a:r>
              <a:rPr sz="3600" spc="-100" dirty="0"/>
              <a:t>m</a:t>
            </a:r>
            <a:r>
              <a:rPr sz="3600" spc="-160" dirty="0"/>
              <a:t>p</a:t>
            </a:r>
            <a:r>
              <a:rPr sz="3600" spc="-130" dirty="0"/>
              <a:t>l</a:t>
            </a:r>
            <a:r>
              <a:rPr sz="3600" spc="-95" dirty="0"/>
              <a:t>o</a:t>
            </a:r>
            <a:r>
              <a:rPr sz="3600" spc="-160" dirty="0"/>
              <a:t>y</a:t>
            </a:r>
            <a:r>
              <a:rPr sz="3600" spc="-120" dirty="0"/>
              <a:t>e</a:t>
            </a:r>
            <a:r>
              <a:rPr sz="3600" spc="-125" dirty="0"/>
              <a:t>e</a:t>
            </a:r>
            <a:r>
              <a:rPr sz="3600" spc="-150" dirty="0"/>
              <a:t>I</a:t>
            </a:r>
            <a:r>
              <a:rPr sz="3600" spc="-165" dirty="0"/>
              <a:t>D</a:t>
            </a:r>
            <a:r>
              <a:rPr sz="3600" spc="15" dirty="0"/>
              <a:t>"</a:t>
            </a:r>
            <a:r>
              <a:rPr sz="3600" spc="-75" dirty="0"/>
              <a:t> </a:t>
            </a:r>
            <a:r>
              <a:rPr sz="3600" spc="-130" dirty="0"/>
              <a:t>i</a:t>
            </a:r>
            <a:r>
              <a:rPr sz="3600" spc="20" dirty="0"/>
              <a:t>n</a:t>
            </a:r>
            <a:r>
              <a:rPr sz="3600" spc="-290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15" dirty="0"/>
              <a:t>e</a:t>
            </a:r>
            <a:r>
              <a:rPr sz="3600" spc="-250" dirty="0"/>
              <a:t> </a:t>
            </a:r>
            <a:r>
              <a:rPr sz="3600" spc="-125" dirty="0"/>
              <a:t>e</a:t>
            </a:r>
            <a:r>
              <a:rPr sz="3600" spc="-100" dirty="0"/>
              <a:t>m</a:t>
            </a:r>
            <a:r>
              <a:rPr sz="3600" spc="-155" dirty="0"/>
              <a:t>p</a:t>
            </a:r>
            <a:r>
              <a:rPr sz="3600" spc="-130" dirty="0"/>
              <a:t>l</a:t>
            </a:r>
            <a:r>
              <a:rPr sz="3600" spc="-95" dirty="0"/>
              <a:t>o</a:t>
            </a:r>
            <a:r>
              <a:rPr sz="3600" spc="-160" dirty="0"/>
              <a:t>y</a:t>
            </a:r>
            <a:r>
              <a:rPr sz="3600" spc="-120" dirty="0"/>
              <a:t>e</a:t>
            </a:r>
            <a:r>
              <a:rPr sz="3600" spc="15" dirty="0"/>
              <a:t>e</a:t>
            </a:r>
            <a:r>
              <a:rPr sz="3600" spc="-250" dirty="0"/>
              <a:t> </a:t>
            </a:r>
            <a:r>
              <a:rPr sz="3600" spc="-160" dirty="0"/>
              <a:t>d</a:t>
            </a:r>
            <a:r>
              <a:rPr sz="3600" spc="-120" dirty="0"/>
              <a:t>at</a:t>
            </a:r>
            <a:r>
              <a:rPr sz="3600" spc="15" dirty="0"/>
              <a:t>a</a:t>
            </a:r>
            <a:r>
              <a:rPr sz="3600" spc="-250" dirty="0"/>
              <a:t> </a:t>
            </a:r>
            <a:r>
              <a:rPr sz="3600" spc="-120" dirty="0"/>
              <a:t>a</a:t>
            </a:r>
            <a:r>
              <a:rPr sz="3600" spc="-160" dirty="0"/>
              <a:t>n</a:t>
            </a:r>
            <a:r>
              <a:rPr sz="3600" spc="20" dirty="0"/>
              <a:t>d</a:t>
            </a:r>
            <a:r>
              <a:rPr sz="3600" spc="-220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10" dirty="0"/>
              <a:t>e</a:t>
            </a:r>
            <a:r>
              <a:rPr lang="en-US" sz="3600" spc="10" dirty="0"/>
              <a:t> </a:t>
            </a:r>
            <a:r>
              <a:rPr sz="3600" spc="-165" dirty="0"/>
              <a:t>"</a:t>
            </a:r>
            <a:r>
              <a:rPr sz="3600" spc="-160" dirty="0" err="1"/>
              <a:t>E</a:t>
            </a:r>
            <a:r>
              <a:rPr sz="3600" spc="-100" dirty="0" err="1"/>
              <a:t>m</a:t>
            </a:r>
            <a:r>
              <a:rPr sz="3600" spc="-160" dirty="0" err="1"/>
              <a:t>p</a:t>
            </a:r>
            <a:r>
              <a:rPr sz="3600" spc="-135" dirty="0" err="1"/>
              <a:t>l</a:t>
            </a:r>
            <a:r>
              <a:rPr sz="3600" spc="-95" dirty="0" err="1"/>
              <a:t>o</a:t>
            </a:r>
            <a:r>
              <a:rPr sz="3600" spc="-160" dirty="0" err="1"/>
              <a:t>y</a:t>
            </a:r>
            <a:r>
              <a:rPr sz="3600" spc="-125" dirty="0" err="1"/>
              <a:t>ee</a:t>
            </a:r>
            <a:r>
              <a:rPr sz="3600" spc="-150" dirty="0" err="1"/>
              <a:t>ID</a:t>
            </a:r>
            <a:r>
              <a:rPr sz="3600" spc="15" dirty="0"/>
              <a:t>"</a:t>
            </a:r>
            <a:r>
              <a:rPr sz="3600" spc="-75" dirty="0"/>
              <a:t> </a:t>
            </a:r>
            <a:r>
              <a:rPr sz="3600" spc="-130" dirty="0"/>
              <a:t>i</a:t>
            </a:r>
            <a:r>
              <a:rPr sz="3600" spc="20" dirty="0"/>
              <a:t>n</a:t>
            </a:r>
            <a:r>
              <a:rPr sz="3600" spc="-290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15" dirty="0"/>
              <a:t>e</a:t>
            </a:r>
            <a:r>
              <a:rPr sz="3600" spc="-250" dirty="0"/>
              <a:t> </a:t>
            </a:r>
            <a:r>
              <a:rPr sz="3600" spc="-120" dirty="0"/>
              <a:t>t</a:t>
            </a:r>
            <a:r>
              <a:rPr sz="3600" spc="-135" dirty="0"/>
              <a:t>i</a:t>
            </a:r>
            <a:r>
              <a:rPr sz="3600" spc="-100" dirty="0"/>
              <a:t>m</a:t>
            </a:r>
            <a:r>
              <a:rPr sz="3600" spc="15" dirty="0"/>
              <a:t>e</a:t>
            </a:r>
            <a:r>
              <a:rPr sz="3600" spc="-250" dirty="0"/>
              <a:t> </a:t>
            </a:r>
            <a:r>
              <a:rPr sz="3600" spc="-120" dirty="0"/>
              <a:t>t</a:t>
            </a:r>
            <a:r>
              <a:rPr sz="3600" spc="-105" dirty="0"/>
              <a:t>r</a:t>
            </a:r>
            <a:r>
              <a:rPr sz="3600" spc="-120" dirty="0"/>
              <a:t>a</a:t>
            </a:r>
            <a:r>
              <a:rPr sz="3600" spc="-110" dirty="0"/>
              <a:t>c</a:t>
            </a:r>
            <a:r>
              <a:rPr sz="3600" spc="-165" dirty="0"/>
              <a:t>k</a:t>
            </a:r>
            <a:r>
              <a:rPr sz="3600" spc="-135" dirty="0"/>
              <a:t>i</a:t>
            </a:r>
            <a:r>
              <a:rPr sz="3600" spc="-160" dirty="0"/>
              <a:t>n</a:t>
            </a:r>
            <a:r>
              <a:rPr sz="3600" spc="15" dirty="0"/>
              <a:t>g</a:t>
            </a:r>
            <a:r>
              <a:rPr sz="3600" spc="-295" dirty="0"/>
              <a:t> </a:t>
            </a:r>
            <a:r>
              <a:rPr sz="3600" spc="-160" dirty="0"/>
              <a:t>d</a:t>
            </a:r>
            <a:r>
              <a:rPr sz="3600" spc="-120" dirty="0"/>
              <a:t>ata</a:t>
            </a:r>
            <a:r>
              <a:rPr sz="3600" spc="5" dirty="0"/>
              <a:t>.</a:t>
            </a:r>
            <a:endParaRPr lang="en-US" sz="3600" spc="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640" y="1047321"/>
            <a:ext cx="10673161" cy="11605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7305" marR="5080">
              <a:lnSpc>
                <a:spcPts val="4110"/>
              </a:lnSpc>
              <a:spcBef>
                <a:spcPts val="850"/>
              </a:spcBef>
            </a:pPr>
            <a:r>
              <a:rPr sz="3600" spc="-25" dirty="0"/>
              <a:t>UsingDAX, </a:t>
            </a:r>
            <a:r>
              <a:rPr sz="3600" spc="-130" dirty="0"/>
              <a:t>create </a:t>
            </a:r>
            <a:r>
              <a:rPr sz="3600" spc="15" dirty="0"/>
              <a:t>a </a:t>
            </a:r>
            <a:r>
              <a:rPr sz="3600" spc="-125" dirty="0"/>
              <a:t>calculated </a:t>
            </a:r>
            <a:r>
              <a:rPr sz="3600" spc="-100" dirty="0"/>
              <a:t>column </a:t>
            </a:r>
            <a:r>
              <a:rPr sz="3600" spc="-60" dirty="0"/>
              <a:t>that</a:t>
            </a:r>
            <a:r>
              <a:rPr lang="en-US" sz="3600" spc="-60" dirty="0"/>
              <a:t> </a:t>
            </a:r>
            <a:r>
              <a:rPr sz="3600" spc="-55" dirty="0"/>
              <a:t> </a:t>
            </a:r>
            <a:r>
              <a:rPr sz="3600" spc="-110" dirty="0"/>
              <a:t>c</a:t>
            </a:r>
            <a:r>
              <a:rPr sz="3600" spc="-120" dirty="0"/>
              <a:t>a</a:t>
            </a:r>
            <a:r>
              <a:rPr sz="3600" spc="-135" dirty="0"/>
              <a:t>l</a:t>
            </a:r>
            <a:r>
              <a:rPr sz="3600" spc="-110" dirty="0"/>
              <a:t>c</a:t>
            </a:r>
            <a:r>
              <a:rPr sz="3600" spc="-165" dirty="0"/>
              <a:t>u</a:t>
            </a:r>
            <a:r>
              <a:rPr sz="3600" spc="-135" dirty="0"/>
              <a:t>l</a:t>
            </a:r>
            <a:r>
              <a:rPr sz="3600" spc="-190" dirty="0"/>
              <a:t>at</a:t>
            </a:r>
            <a:r>
              <a:rPr sz="3600" spc="-125" dirty="0"/>
              <a:t>e</a:t>
            </a:r>
            <a:r>
              <a:rPr sz="3600" spc="10" dirty="0"/>
              <a:t>s</a:t>
            </a:r>
            <a:r>
              <a:rPr sz="3600" spc="-254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15" dirty="0"/>
              <a:t>e</a:t>
            </a:r>
            <a:r>
              <a:rPr sz="3600" spc="-320" dirty="0"/>
              <a:t> </a:t>
            </a:r>
            <a:r>
              <a:rPr sz="3600" spc="-265" dirty="0"/>
              <a:t>a</a:t>
            </a:r>
            <a:r>
              <a:rPr sz="3600" spc="-225" dirty="0"/>
              <a:t>v</a:t>
            </a:r>
            <a:r>
              <a:rPr sz="3600" spc="-125" dirty="0"/>
              <a:t>e</a:t>
            </a:r>
            <a:r>
              <a:rPr sz="3600" spc="-245" dirty="0"/>
              <a:t>r</a:t>
            </a:r>
            <a:r>
              <a:rPr sz="3600" spc="-120" dirty="0"/>
              <a:t>a</a:t>
            </a:r>
            <a:r>
              <a:rPr sz="3600" spc="-155" dirty="0"/>
              <a:t>g</a:t>
            </a:r>
            <a:r>
              <a:rPr sz="3600" spc="15" dirty="0"/>
              <a:t>e</a:t>
            </a:r>
            <a:r>
              <a:rPr sz="3600" spc="-395" dirty="0"/>
              <a:t> </a:t>
            </a:r>
            <a:r>
              <a:rPr sz="3600" spc="-229" dirty="0"/>
              <a:t>y</a:t>
            </a:r>
            <a:r>
              <a:rPr sz="3600" spc="-125" dirty="0"/>
              <a:t>e</a:t>
            </a:r>
            <a:r>
              <a:rPr sz="3600" spc="-120" dirty="0"/>
              <a:t>a</a:t>
            </a:r>
            <a:r>
              <a:rPr sz="3600" spc="-250" dirty="0"/>
              <a:t>r</a:t>
            </a:r>
            <a:r>
              <a:rPr sz="3600" spc="10" dirty="0"/>
              <a:t>s</a:t>
            </a:r>
            <a:r>
              <a:rPr sz="3600" spc="-325" dirty="0"/>
              <a:t> </a:t>
            </a:r>
            <a:r>
              <a:rPr sz="3600" spc="-120" dirty="0"/>
              <a:t>a</a:t>
            </a:r>
            <a:r>
              <a:rPr sz="3600" spc="15" dirty="0"/>
              <a:t>n</a:t>
            </a:r>
            <a:r>
              <a:rPr sz="3600" spc="-365" dirty="0"/>
              <a:t> </a:t>
            </a:r>
            <a:r>
              <a:rPr sz="3600" spc="-125" dirty="0"/>
              <a:t>e</a:t>
            </a:r>
            <a:r>
              <a:rPr sz="3600" spc="-100" dirty="0"/>
              <a:t>m</a:t>
            </a:r>
            <a:r>
              <a:rPr sz="3600" spc="-165" dirty="0"/>
              <a:t>p</a:t>
            </a:r>
            <a:r>
              <a:rPr sz="3600" spc="-130" dirty="0"/>
              <a:t>l</a:t>
            </a:r>
            <a:r>
              <a:rPr sz="3600" spc="-100" dirty="0"/>
              <a:t>o</a:t>
            </a:r>
            <a:r>
              <a:rPr sz="3600" spc="-229" dirty="0"/>
              <a:t>y</a:t>
            </a:r>
            <a:r>
              <a:rPr sz="3600" spc="-125" dirty="0"/>
              <a:t>e</a:t>
            </a:r>
            <a:r>
              <a:rPr sz="3600" spc="15" dirty="0"/>
              <a:t>e</a:t>
            </a:r>
            <a:r>
              <a:rPr sz="3600" spc="-395" dirty="0"/>
              <a:t> </a:t>
            </a:r>
            <a:r>
              <a:rPr sz="3600" spc="-160" dirty="0"/>
              <a:t>h</a:t>
            </a:r>
            <a:r>
              <a:rPr sz="3600" spc="-120" dirty="0"/>
              <a:t>a</a:t>
            </a:r>
            <a:r>
              <a:rPr sz="3600" spc="10" dirty="0"/>
              <a:t>s</a:t>
            </a:r>
            <a:r>
              <a:rPr sz="3600" spc="-110" dirty="0"/>
              <a:t> </a:t>
            </a:r>
            <a:r>
              <a:rPr sz="3600" spc="-130" dirty="0"/>
              <a:t>s</a:t>
            </a:r>
            <a:r>
              <a:rPr sz="3600" spc="-165" dirty="0"/>
              <a:t>p</a:t>
            </a:r>
            <a:r>
              <a:rPr sz="3600" spc="-120" dirty="0"/>
              <a:t>e</a:t>
            </a:r>
            <a:r>
              <a:rPr sz="3600" spc="-235" dirty="0"/>
              <a:t>n</a:t>
            </a:r>
            <a:r>
              <a:rPr sz="3600" spc="5" dirty="0"/>
              <a:t>t</a:t>
            </a:r>
            <a:r>
              <a:rPr lang="en-US" sz="3600" spc="5" dirty="0"/>
              <a:t> </a:t>
            </a:r>
            <a:r>
              <a:rPr sz="3600" spc="5" dirty="0"/>
              <a:t> </a:t>
            </a:r>
            <a:r>
              <a:rPr sz="3600" spc="-125" dirty="0"/>
              <a:t>w</a:t>
            </a:r>
            <a:r>
              <a:rPr sz="3600" spc="-130" dirty="0"/>
              <a:t>i</a:t>
            </a:r>
            <a:r>
              <a:rPr sz="3600" spc="-120" dirty="0"/>
              <a:t>t</a:t>
            </a:r>
            <a:r>
              <a:rPr sz="3600" spc="20" dirty="0"/>
              <a:t>h</a:t>
            </a:r>
            <a:r>
              <a:rPr sz="3600" spc="-290" dirty="0"/>
              <a:t> </a:t>
            </a:r>
            <a:r>
              <a:rPr sz="3600" spc="-120" dirty="0"/>
              <a:t>t</a:t>
            </a:r>
            <a:r>
              <a:rPr sz="3600" spc="-160" dirty="0"/>
              <a:t>h</a:t>
            </a:r>
            <a:r>
              <a:rPr sz="3600" spc="-125" dirty="0"/>
              <a:t>e</a:t>
            </a:r>
            <a:r>
              <a:rPr sz="3600" spc="-130" dirty="0"/>
              <a:t>i</a:t>
            </a:r>
            <a:r>
              <a:rPr sz="3600" spc="10" dirty="0"/>
              <a:t>r</a:t>
            </a:r>
            <a:r>
              <a:rPr sz="3600" spc="-370" dirty="0"/>
              <a:t> </a:t>
            </a:r>
            <a:r>
              <a:rPr sz="3600" spc="-110" dirty="0"/>
              <a:t>c</a:t>
            </a:r>
            <a:r>
              <a:rPr sz="3600" spc="-160" dirty="0"/>
              <a:t>u</a:t>
            </a:r>
            <a:r>
              <a:rPr sz="3600" spc="-100" dirty="0"/>
              <a:t>r</a:t>
            </a:r>
            <a:r>
              <a:rPr sz="3600" spc="-245" dirty="0"/>
              <a:t>r</a:t>
            </a:r>
            <a:r>
              <a:rPr sz="3600" spc="-125" dirty="0"/>
              <a:t>e</a:t>
            </a:r>
            <a:r>
              <a:rPr sz="3600" spc="-229" dirty="0"/>
              <a:t>n</a:t>
            </a:r>
            <a:r>
              <a:rPr sz="3600" spc="10" dirty="0"/>
              <a:t>t</a:t>
            </a:r>
            <a:r>
              <a:rPr sz="3600" spc="-315" dirty="0"/>
              <a:t> </a:t>
            </a:r>
            <a:r>
              <a:rPr sz="3600" spc="-100" dirty="0"/>
              <a:t>m</a:t>
            </a:r>
            <a:r>
              <a:rPr sz="3600" spc="-120" dirty="0"/>
              <a:t>a</a:t>
            </a:r>
            <a:r>
              <a:rPr sz="3600" spc="-160" dirty="0"/>
              <a:t>n</a:t>
            </a:r>
            <a:r>
              <a:rPr sz="3600" spc="-120" dirty="0"/>
              <a:t>a</a:t>
            </a:r>
            <a:r>
              <a:rPr sz="3600" spc="-160" dirty="0"/>
              <a:t>g</a:t>
            </a:r>
            <a:r>
              <a:rPr sz="3600" spc="-125" dirty="0"/>
              <a:t>e</a:t>
            </a:r>
            <a:r>
              <a:rPr sz="3600" spc="-465" dirty="0"/>
              <a:t>r.</a:t>
            </a:r>
            <a:endParaRPr lang="en-US" sz="3600" spc="-46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08175" y="2451226"/>
            <a:ext cx="9372600" cy="2990850"/>
            <a:chOff x="1408175" y="2451226"/>
            <a:chExt cx="9372600" cy="2990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175" y="2451226"/>
              <a:ext cx="9372600" cy="29908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343" y="2643250"/>
              <a:ext cx="8814816" cy="2442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61" y="676690"/>
            <a:ext cx="11156993" cy="17399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330"/>
              </a:lnSpc>
              <a:spcBef>
                <a:spcPts val="670"/>
              </a:spcBef>
              <a:tabLst>
                <a:tab pos="1330325" algn="l"/>
              </a:tabLst>
            </a:pPr>
            <a:r>
              <a:rPr sz="3600" spc="-50" dirty="0"/>
              <a:t>U</a:t>
            </a:r>
            <a:r>
              <a:rPr sz="3600" spc="-55" dirty="0"/>
              <a:t>si</a:t>
            </a:r>
            <a:r>
              <a:rPr sz="3600" spc="-90" dirty="0"/>
              <a:t>n</a:t>
            </a:r>
            <a:r>
              <a:rPr sz="3600" spc="15" dirty="0"/>
              <a:t>g</a:t>
            </a:r>
            <a:r>
              <a:rPr sz="3600" spc="-360" dirty="0"/>
              <a:t> </a:t>
            </a:r>
            <a:r>
              <a:rPr sz="3600" spc="-85" dirty="0"/>
              <a:t>E</a:t>
            </a:r>
            <a:r>
              <a:rPr sz="3600" spc="-75" dirty="0"/>
              <a:t>x</a:t>
            </a:r>
            <a:r>
              <a:rPr sz="3600" spc="-35" dirty="0"/>
              <a:t>c</a:t>
            </a:r>
            <a:r>
              <a:rPr sz="3600" spc="-55" dirty="0"/>
              <a:t>el</a:t>
            </a:r>
            <a:r>
              <a:rPr sz="3600" spc="5" dirty="0"/>
              <a:t>,</a:t>
            </a:r>
            <a:r>
              <a:rPr sz="3600" spc="-475" dirty="0"/>
              <a:t> </a:t>
            </a:r>
            <a:r>
              <a:rPr sz="3600" spc="-40" dirty="0"/>
              <a:t>c</a:t>
            </a:r>
            <a:r>
              <a:rPr sz="3600" spc="-30" dirty="0"/>
              <a:t>r</a:t>
            </a:r>
            <a:r>
              <a:rPr sz="3600" spc="-50" dirty="0"/>
              <a:t>ea</a:t>
            </a:r>
            <a:r>
              <a:rPr sz="3600" spc="-120" dirty="0"/>
              <a:t>t</a:t>
            </a:r>
            <a:r>
              <a:rPr sz="3600" spc="15" dirty="0"/>
              <a:t>e</a:t>
            </a:r>
            <a:r>
              <a:rPr sz="3600" spc="-459" dirty="0"/>
              <a:t> </a:t>
            </a:r>
            <a:r>
              <a:rPr sz="3600" spc="15" dirty="0"/>
              <a:t>a</a:t>
            </a:r>
            <a:r>
              <a:rPr sz="3600" spc="-245" dirty="0"/>
              <a:t> </a:t>
            </a:r>
            <a:r>
              <a:rPr sz="3600" spc="-90" dirty="0"/>
              <a:t>p</a:t>
            </a:r>
            <a:r>
              <a:rPr sz="3600" spc="-60" dirty="0"/>
              <a:t>i</a:t>
            </a:r>
            <a:r>
              <a:rPr sz="3600" spc="-85" dirty="0"/>
              <a:t>v</a:t>
            </a:r>
            <a:r>
              <a:rPr sz="3600" spc="-25" dirty="0"/>
              <a:t>o</a:t>
            </a:r>
            <a:r>
              <a:rPr sz="3600" spc="10" dirty="0"/>
              <a:t>t</a:t>
            </a:r>
            <a:r>
              <a:rPr sz="3600" spc="-315" dirty="0"/>
              <a:t> </a:t>
            </a:r>
            <a:r>
              <a:rPr sz="3600" spc="-50" dirty="0"/>
              <a:t>ta</a:t>
            </a:r>
            <a:r>
              <a:rPr sz="3600" spc="-95" dirty="0"/>
              <a:t>b</a:t>
            </a:r>
            <a:r>
              <a:rPr sz="3600" spc="-60" dirty="0"/>
              <a:t>l</a:t>
            </a:r>
            <a:r>
              <a:rPr sz="3600" spc="15" dirty="0"/>
              <a:t>e</a:t>
            </a:r>
            <a:r>
              <a:rPr sz="3600" spc="-459" dirty="0"/>
              <a:t> </a:t>
            </a:r>
            <a:r>
              <a:rPr sz="3600" spc="-45" dirty="0"/>
              <a:t>t</a:t>
            </a:r>
            <a:r>
              <a:rPr sz="3600" spc="-90" dirty="0"/>
              <a:t>h</a:t>
            </a:r>
            <a:r>
              <a:rPr sz="3600" spc="-50" dirty="0"/>
              <a:t>a</a:t>
            </a:r>
            <a:r>
              <a:rPr sz="3600" spc="10" dirty="0"/>
              <a:t>t</a:t>
            </a:r>
            <a:r>
              <a:rPr sz="3600" spc="-320" dirty="0"/>
              <a:t> </a:t>
            </a:r>
            <a:r>
              <a:rPr sz="3600" spc="-90" dirty="0"/>
              <a:t>d</a:t>
            </a:r>
            <a:r>
              <a:rPr sz="3600" spc="-55" dirty="0"/>
              <a:t>is</a:t>
            </a:r>
            <a:r>
              <a:rPr sz="3600" spc="-90" dirty="0"/>
              <a:t>p</a:t>
            </a:r>
            <a:r>
              <a:rPr sz="3600" spc="-55" dirty="0"/>
              <a:t>l</a:t>
            </a:r>
            <a:r>
              <a:rPr sz="3600" spc="-120" dirty="0"/>
              <a:t>a</a:t>
            </a:r>
            <a:r>
              <a:rPr sz="3600" spc="-85" dirty="0"/>
              <a:t>y</a:t>
            </a:r>
            <a:r>
              <a:rPr sz="3600" spc="10" dirty="0"/>
              <a:t>s</a:t>
            </a:r>
            <a:r>
              <a:rPr sz="3600" spc="-405" dirty="0"/>
              <a:t> </a:t>
            </a:r>
            <a:r>
              <a:rPr sz="3600" spc="-45" dirty="0"/>
              <a:t>t</a:t>
            </a:r>
            <a:r>
              <a:rPr sz="3600" spc="-90" dirty="0"/>
              <a:t>h</a:t>
            </a:r>
            <a:r>
              <a:rPr sz="3600" spc="10" dirty="0"/>
              <a:t>e</a:t>
            </a:r>
            <a:r>
              <a:rPr lang="en-US" sz="3600" spc="10" dirty="0"/>
              <a:t> </a:t>
            </a:r>
            <a:r>
              <a:rPr sz="3600" spc="10" dirty="0"/>
              <a:t> </a:t>
            </a:r>
            <a:r>
              <a:rPr sz="3600" spc="-110" dirty="0"/>
              <a:t>c</a:t>
            </a:r>
            <a:r>
              <a:rPr sz="3600" spc="-95" dirty="0"/>
              <a:t>o</a:t>
            </a:r>
            <a:r>
              <a:rPr sz="3600" spc="-160" dirty="0"/>
              <a:t>un</a:t>
            </a:r>
            <a:r>
              <a:rPr sz="3600" spc="10" dirty="0"/>
              <a:t>t</a:t>
            </a:r>
            <a:r>
              <a:rPr lang="en-US" sz="3600" spc="10" dirty="0"/>
              <a:t> </a:t>
            </a:r>
            <a:r>
              <a:rPr sz="3600" spc="-95" dirty="0"/>
              <a:t>o</a:t>
            </a:r>
            <a:r>
              <a:rPr sz="3600" spc="10" dirty="0"/>
              <a:t>f</a:t>
            </a:r>
            <a:r>
              <a:rPr sz="3600" spc="-265" dirty="0"/>
              <a:t> </a:t>
            </a:r>
            <a:r>
              <a:rPr sz="3600" spc="-125" dirty="0"/>
              <a:t>e</a:t>
            </a:r>
            <a:r>
              <a:rPr sz="3600" spc="-105" dirty="0"/>
              <a:t>m</a:t>
            </a:r>
            <a:r>
              <a:rPr sz="3600" spc="-150" dirty="0"/>
              <a:t>p</a:t>
            </a:r>
            <a:r>
              <a:rPr sz="3600" spc="-130" dirty="0"/>
              <a:t>l</a:t>
            </a:r>
            <a:r>
              <a:rPr sz="3600" spc="-95" dirty="0"/>
              <a:t>o</a:t>
            </a:r>
            <a:r>
              <a:rPr sz="3600" spc="-160" dirty="0"/>
              <a:t>y</a:t>
            </a:r>
            <a:r>
              <a:rPr sz="3600" spc="-125" dirty="0"/>
              <a:t>ee</a:t>
            </a:r>
            <a:r>
              <a:rPr sz="3600" spc="15" dirty="0"/>
              <a:t>s</a:t>
            </a:r>
            <a:r>
              <a:rPr sz="3600" spc="-180" dirty="0"/>
              <a:t> </a:t>
            </a:r>
            <a:r>
              <a:rPr sz="3600" spc="-130" dirty="0"/>
              <a:t>i</a:t>
            </a:r>
            <a:r>
              <a:rPr sz="3600" spc="20" dirty="0"/>
              <a:t>n</a:t>
            </a:r>
            <a:r>
              <a:rPr sz="3600" spc="-290" dirty="0"/>
              <a:t> </a:t>
            </a:r>
            <a:r>
              <a:rPr sz="3600" spc="-125" dirty="0"/>
              <a:t>e</a:t>
            </a:r>
            <a:r>
              <a:rPr sz="3600" spc="-120" dirty="0"/>
              <a:t>a</a:t>
            </a:r>
            <a:r>
              <a:rPr sz="3600" spc="-105" dirty="0"/>
              <a:t>c</a:t>
            </a:r>
            <a:r>
              <a:rPr sz="3600" spc="20" dirty="0"/>
              <a:t>h</a:t>
            </a:r>
            <a:r>
              <a:rPr sz="3600" spc="-220" dirty="0"/>
              <a:t> </a:t>
            </a:r>
            <a:r>
              <a:rPr sz="3600" spc="-110" dirty="0"/>
              <a:t>M</a:t>
            </a:r>
            <a:r>
              <a:rPr sz="3600" spc="-120" dirty="0"/>
              <a:t>a</a:t>
            </a:r>
            <a:r>
              <a:rPr sz="3600" spc="-105" dirty="0"/>
              <a:t>r</a:t>
            </a:r>
            <a:r>
              <a:rPr sz="3600" spc="-130" dirty="0"/>
              <a:t>i</a:t>
            </a:r>
            <a:r>
              <a:rPr sz="3600" spc="-120" dirty="0"/>
              <a:t>ta</a:t>
            </a:r>
            <a:r>
              <a:rPr sz="3600" spc="5" dirty="0"/>
              <a:t>l</a:t>
            </a:r>
            <a:r>
              <a:rPr sz="3600" spc="-250" dirty="0"/>
              <a:t> </a:t>
            </a:r>
            <a:r>
              <a:rPr lang="en-US" sz="3600" spc="-110" dirty="0"/>
              <a:t>S</a:t>
            </a:r>
            <a:r>
              <a:rPr lang="en-US" sz="3600" spc="-120" dirty="0"/>
              <a:t>tat</a:t>
            </a:r>
            <a:r>
              <a:rPr lang="en-US" sz="3600" spc="-160" dirty="0"/>
              <a:t>u</a:t>
            </a:r>
            <a:r>
              <a:rPr lang="en-US" sz="3600" spc="10" dirty="0"/>
              <a:t>s </a:t>
            </a:r>
            <a:r>
              <a:rPr lang="en-US" sz="3600" spc="-110" dirty="0"/>
              <a:t>c</a:t>
            </a:r>
            <a:r>
              <a:rPr lang="en-US" sz="3600" spc="-120" dirty="0"/>
              <a:t>at</a:t>
            </a:r>
            <a:r>
              <a:rPr lang="en-US" sz="3600" spc="-125" dirty="0"/>
              <a:t>e</a:t>
            </a:r>
            <a:r>
              <a:rPr lang="en-US" sz="3600" spc="-160" dirty="0"/>
              <a:t>g</a:t>
            </a:r>
            <a:r>
              <a:rPr lang="en-US" sz="3600" spc="-170" dirty="0"/>
              <a:t>o</a:t>
            </a:r>
            <a:r>
              <a:rPr lang="en-US" sz="3600" spc="-175" dirty="0"/>
              <a:t>r</a:t>
            </a:r>
            <a:r>
              <a:rPr lang="en-US" sz="3600" spc="-160" dirty="0"/>
              <a:t>y</a:t>
            </a:r>
            <a:r>
              <a:rPr sz="3600" spc="5" dirty="0"/>
              <a:t>,</a:t>
            </a:r>
            <a:r>
              <a:rPr sz="3600" spc="250" dirty="0"/>
              <a:t> </a:t>
            </a:r>
            <a:r>
              <a:rPr sz="3600" spc="-130" dirty="0" err="1"/>
              <a:t>s</a:t>
            </a:r>
            <a:r>
              <a:rPr sz="3600" spc="-125" dirty="0" err="1"/>
              <a:t>e</a:t>
            </a:r>
            <a:r>
              <a:rPr sz="3600" spc="-160" dirty="0" err="1"/>
              <a:t>g</a:t>
            </a:r>
            <a:r>
              <a:rPr sz="3600" spc="-100" dirty="0" err="1"/>
              <a:t>m</a:t>
            </a:r>
            <a:r>
              <a:rPr sz="3600" spc="-190" dirty="0" err="1"/>
              <a:t>e</a:t>
            </a:r>
            <a:r>
              <a:rPr sz="3600" spc="-160" dirty="0" err="1"/>
              <a:t>n</a:t>
            </a:r>
            <a:r>
              <a:rPr sz="3600" spc="-190" dirty="0" err="1"/>
              <a:t>t</a:t>
            </a:r>
            <a:r>
              <a:rPr sz="3600" spc="-125" dirty="0" err="1"/>
              <a:t>e</a:t>
            </a:r>
            <a:r>
              <a:rPr sz="3600" spc="345" dirty="0" err="1"/>
              <a:t>d</a:t>
            </a:r>
            <a:r>
              <a:rPr sz="3600" spc="-160" dirty="0" err="1"/>
              <a:t>b</a:t>
            </a:r>
            <a:r>
              <a:rPr sz="3600" spc="15" dirty="0" err="1"/>
              <a:t>y</a:t>
            </a:r>
            <a:r>
              <a:rPr sz="3600" spc="-360" dirty="0"/>
              <a:t> </a:t>
            </a:r>
            <a:r>
              <a:rPr sz="3600" spc="-160" dirty="0"/>
              <a:t>D</a:t>
            </a:r>
            <a:r>
              <a:rPr sz="3600" spc="-125" dirty="0"/>
              <a:t>e</a:t>
            </a:r>
            <a:r>
              <a:rPr sz="3600" spc="-160" dirty="0"/>
              <a:t>p</a:t>
            </a:r>
            <a:r>
              <a:rPr sz="3600" spc="-120" dirty="0"/>
              <a:t>a</a:t>
            </a:r>
            <a:r>
              <a:rPr sz="3600" spc="-105" dirty="0"/>
              <a:t>r</a:t>
            </a:r>
            <a:r>
              <a:rPr sz="3600" spc="-190" dirty="0"/>
              <a:t>t</a:t>
            </a:r>
            <a:r>
              <a:rPr sz="3600" spc="-100" dirty="0"/>
              <a:t>m</a:t>
            </a:r>
            <a:r>
              <a:rPr sz="3600" spc="-200" dirty="0"/>
              <a:t>e</a:t>
            </a:r>
            <a:r>
              <a:rPr sz="3600" spc="-160" dirty="0"/>
              <a:t>n</a:t>
            </a:r>
            <a:r>
              <a:rPr sz="3600" spc="-195" dirty="0"/>
              <a:t>t.</a:t>
            </a:r>
            <a:endParaRPr lang="en-US" sz="3600" spc="-195" dirty="0"/>
          </a:p>
        </p:txBody>
      </p:sp>
      <p:grpSp>
        <p:nvGrpSpPr>
          <p:cNvPr id="3" name="object 3"/>
          <p:cNvGrpSpPr/>
          <p:nvPr/>
        </p:nvGrpSpPr>
        <p:grpSpPr>
          <a:xfrm>
            <a:off x="3624227" y="2494289"/>
            <a:ext cx="4837430" cy="3951604"/>
            <a:chOff x="3675888" y="2158492"/>
            <a:chExt cx="4837430" cy="39516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5888" y="2158492"/>
              <a:ext cx="4837175" cy="39512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7056" y="2359698"/>
              <a:ext cx="4279392" cy="3393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Organic</vt:lpstr>
      <vt:lpstr>PowerPoint Presentation</vt:lpstr>
      <vt:lpstr>Using Excel, how would you filter the dataset to  only show employees aged 30 and above?</vt:lpstr>
      <vt:lpstr>Create a pivot table to summarize the average  Monthly Income by Job Role.</vt:lpstr>
      <vt:lpstr>Apply conditional formatting to highlight employees with Monthly Income above the company's average income. </vt:lpstr>
      <vt:lpstr>Create a bar chart in Excel to visualize the  distribution of employee ages.</vt:lpstr>
      <vt:lpstr>Identify and clean any missing or inconsistent data  in the "Department" column.</vt:lpstr>
      <vt:lpstr>In Power BI, establish a relationship between the  "EmployeeID" in the employee data and the "EmployeeID" in the time tracking data.</vt:lpstr>
      <vt:lpstr>UsingDAX, create a calculated column that  calculates the average years an employee has spent  with their current manager.</vt:lpstr>
      <vt:lpstr>Using Excel, create a pivot table that displays the  count of employees in each Marital Status category, segmentedby Department.</vt:lpstr>
      <vt:lpstr>Apply conditional formatting to highlight  employees with both above-average Monthly  Income and above-average Job Satisfaction.</vt:lpstr>
      <vt:lpstr>In Power BI, create a line chartthat visualizes the  trend of Employee Attritionover the years.</vt:lpstr>
      <vt:lpstr>Describe how you would create a star schema for  this dataset, explaining the benefits of doing so.</vt:lpstr>
      <vt:lpstr>UsingDAX, calculate the rolling 3-month average of  Monthly Income for each employee.</vt:lpstr>
      <vt:lpstr>Create a hierarchy in Power BI that allows users to  drill down from Department to Job Role to further narrow their analysis.</vt:lpstr>
      <vt:lpstr>How can you set up parameterized queries in Power  BI to allow users to filter data based 2 of 2 on the  Distance from Home column?</vt:lpstr>
      <vt:lpstr>each Department, considering only the  employees with a Job Level greater than or equal  to 3.</vt:lpstr>
      <vt:lpstr>Explainhow to perform a What-If analysis in Excel  to understand the impact of a 10% increase in  Percent Salary Hike on Monthly Income.</vt:lpstr>
      <vt:lpstr>Verify if the data adheres to a predefined schema.  What actions would you take if you find  inconsistencies?</vt:lpstr>
      <vt:lpstr>DASHBOARD MODEL</vt:lpstr>
      <vt:lpstr>HR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revision>84</cp:revision>
  <dcterms:created xsi:type="dcterms:W3CDTF">2024-02-26T13:32:20Z</dcterms:created>
  <dcterms:modified xsi:type="dcterms:W3CDTF">2024-02-26T14:02:14Z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2024-02-26T00:00:00Z</vt:filetime>
  </property>
</Properties>
</file>