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9673" autoAdjust="0"/>
  </p:normalViewPr>
  <p:slideViewPr>
    <p:cSldViewPr snapToGrid="0" snapToObjects="1" showGuides="1">
      <p:cViewPr varScale="1">
        <p:scale>
          <a:sx n="74" d="100"/>
          <a:sy n="74" d="100"/>
        </p:scale>
        <p:origin x="88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Developer Survey 2019</a:t>
            </a:r>
            <a:br>
              <a:rPr lang="en-US" dirty="0">
                <a:solidFill>
                  <a:srgbClr val="0E659B"/>
                </a:solidFill>
              </a:rPr>
            </a:b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221271"/>
            <a:ext cx="5181600" cy="1955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Aman Pahuja		</a:t>
            </a:r>
          </a:p>
          <a:p>
            <a:pPr marL="0" indent="0">
              <a:buNone/>
            </a:pPr>
            <a:r>
              <a:rPr lang="en-US" dirty="0"/>
              <a:t>November 26,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most famous</a:t>
            </a:r>
          </a:p>
          <a:p>
            <a:r>
              <a:rPr lang="en-US" dirty="0"/>
              <a:t>Increasing interest in PostgreSQL and MongoDB</a:t>
            </a:r>
          </a:p>
          <a:p>
            <a:r>
              <a:rPr lang="en-US" dirty="0"/>
              <a:t>Developers are losing interest in Microsoft SQL and SQLite.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SQL Server is losing grounds in market. </a:t>
            </a:r>
          </a:p>
          <a:p>
            <a:r>
              <a:rPr lang="en-US" dirty="0"/>
              <a:t>The waning interest in Microsoft SQL and SQLite implies a potential shift in developer preferences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https://us1.ca.analytics.ibm.com/bi/?perspective=dashboard&amp;pathRef=.my_folders%2FCurrent%2BTechnology%2Busage&amp;action=view&amp;mode=dashboard&amp;subView=model0000018c09b24f46_00000000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13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Current Technology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419D05-D9AE-9C13-81E1-F547B7E9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2" y="1278082"/>
            <a:ext cx="10931236" cy="507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704"/>
            <a:ext cx="10515600" cy="62504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Future Technology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3FB1B-FC9F-591B-ACAD-981DC06A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80655"/>
            <a:ext cx="10716490" cy="52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Demographics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6C13F-64B8-63B5-F0E9-F2FE18D4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5" y="1184565"/>
            <a:ext cx="1107671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91286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Overall, there are more than 93% of male respondents. </a:t>
            </a:r>
          </a:p>
          <a:p>
            <a:r>
              <a:rPr lang="en-US" dirty="0"/>
              <a:t>Most of developers prefer working on Windows and Linux OS.</a:t>
            </a:r>
          </a:p>
          <a:p>
            <a:r>
              <a:rPr lang="en-US" dirty="0"/>
              <a:t>JavaScript is most popular language</a:t>
            </a:r>
          </a:p>
          <a:p>
            <a:r>
              <a:rPr lang="en-US" dirty="0"/>
              <a:t>Most number of respondents are from US.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Address gender diversity concerns in the developer community.</a:t>
            </a:r>
          </a:p>
          <a:p>
            <a:r>
              <a:rPr lang="en-US" dirty="0"/>
              <a:t>Emphasize ongoing support for JavaScript and Python.</a:t>
            </a:r>
          </a:p>
          <a:p>
            <a:r>
              <a:rPr lang="en-US" dirty="0"/>
              <a:t>Prioritize cross-platform compatibility for Windows and Linux.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2431473"/>
            <a:ext cx="6809509" cy="374548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Developers exhibit distinct characteristics.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Trends in tool, platform, and language popularity are discernible.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Efforts needed to extend job opportunities in the tech industry to developing countries.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646C9-26E8-0AEC-03FE-C40E4541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82" y="1405657"/>
            <a:ext cx="10367499" cy="50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54654-1ABD-1654-0E30-A9E566B7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55" y="1708614"/>
            <a:ext cx="7839418" cy="43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80965-B7CD-B52B-ABA2-AD1C059C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35" y="1416663"/>
            <a:ext cx="9247909" cy="47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Understanding the data context and defining analysis objectives.</a:t>
            </a:r>
          </a:p>
          <a:p>
            <a:r>
              <a:rPr lang="en-US" sz="2200" dirty="0"/>
              <a:t>Describing methodology</a:t>
            </a:r>
            <a:br>
              <a:rPr lang="en-US" sz="2200" dirty="0"/>
            </a:br>
            <a:r>
              <a:rPr lang="en-US" sz="2200" dirty="0"/>
              <a:t>	* encompassing data collection</a:t>
            </a:r>
          </a:p>
          <a:p>
            <a:pPr marL="0" indent="0">
              <a:buNone/>
            </a:pPr>
            <a:r>
              <a:rPr lang="en-US" sz="2200" dirty="0"/>
              <a:t>	* Analyzing the data</a:t>
            </a:r>
          </a:p>
          <a:p>
            <a:pPr marL="0" indent="0">
              <a:buNone/>
            </a:pPr>
            <a:r>
              <a:rPr lang="en-US" sz="2200" dirty="0"/>
              <a:t>	* Data visualization</a:t>
            </a:r>
          </a:p>
          <a:p>
            <a:r>
              <a:rPr lang="en-US" sz="2200" dirty="0"/>
              <a:t>Presenting results through graphs and identifying trends.</a:t>
            </a:r>
          </a:p>
          <a:p>
            <a:r>
              <a:rPr lang="en-US" sz="2200" dirty="0"/>
              <a:t>Discussing overall findings and implications.</a:t>
            </a:r>
          </a:p>
          <a:p>
            <a:r>
              <a:rPr lang="en-US" sz="2200" dirty="0"/>
              <a:t>Drawing final conclusions based on the research conducted.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F7F653C-9A7F-43E7-B378-441611B5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  <a:t>Understanding the data context and defining analysis objectives.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  <a:t>Detailing the methodology, encompassing data collection, analysis, and visualization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  <a:t>Presenting results through graphs and identifying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  <a:t>Discussing overarching findings and implications.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  <a:t>Drawing final conclusions based on the research conducted.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76A017-2047-973A-48A1-B0E9E83C3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  <a:t>Understanding the data context and defining analysis objectives.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  <a:t>Detailing the methodology, encompassing data collection, analysis, and visualization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  <a:t>Presenting results through graphs and identifying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  <a:t>Discussing overarching findings and implications.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  <a:t>Drawing final conclusions based on the research conducted.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2535381"/>
            <a:ext cx="7068725" cy="36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This report delves into a subset of data derived from Stack Overflow's comprehensive Developer Survey.</a:t>
            </a:r>
          </a:p>
          <a:p>
            <a:r>
              <a:rPr lang="en-US" sz="2200" dirty="0"/>
              <a:t> The survey, with around 90,000 respondents worldwide.</a:t>
            </a:r>
          </a:p>
          <a:p>
            <a:r>
              <a:rPr lang="en-US" sz="2200" dirty="0"/>
              <a:t>Survey predicts where the developer community stands</a:t>
            </a:r>
          </a:p>
          <a:p>
            <a:pPr lvl="1"/>
            <a:r>
              <a:rPr lang="en-US" sz="1800" dirty="0"/>
              <a:t>Where they are</a:t>
            </a:r>
          </a:p>
          <a:p>
            <a:pPr lvl="1"/>
            <a:r>
              <a:rPr lang="en-US" sz="1800" dirty="0"/>
              <a:t>Where they are heading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6866" y="1836472"/>
            <a:ext cx="7068725" cy="4351338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Data Collection: Using APIs, Web scraping</a:t>
            </a:r>
          </a:p>
          <a:p>
            <a:r>
              <a:rPr lang="en-US" sz="2400" dirty="0"/>
              <a:t>Data Wrangling: Removing Duplicates, Normalization, Dealing with Missing Values</a:t>
            </a:r>
          </a:p>
          <a:p>
            <a:r>
              <a:rPr lang="en-US" sz="2400" dirty="0"/>
              <a:t>Exploratory Data Analysis: Distribution, Outliers, Correlation</a:t>
            </a:r>
          </a:p>
          <a:p>
            <a:r>
              <a:rPr lang="en-US" sz="2400" dirty="0"/>
              <a:t>Data Visualization: Visualizing Data, Analyzing Relationships, Composition and Comparison</a:t>
            </a:r>
          </a:p>
          <a:p>
            <a:r>
              <a:rPr lang="en-US" sz="2400" dirty="0"/>
              <a:t>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803BE-6FFA-2088-6E75-1CA910E9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76" y="22447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647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825625"/>
            <a:ext cx="3560757" cy="50193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7936" y="1825625"/>
            <a:ext cx="3399212" cy="50193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DCE4B-87D6-4442-4E1A-647B9265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3" y="2462500"/>
            <a:ext cx="5649529" cy="3450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AECC2-B6D2-DA51-3B5E-F6496E3D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782" y="2444170"/>
            <a:ext cx="6005945" cy="33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quite clear that JavaScript is most famous. </a:t>
            </a:r>
          </a:p>
          <a:p>
            <a:r>
              <a:rPr lang="en-US" dirty="0"/>
              <a:t>Python shows consistent growth. </a:t>
            </a:r>
          </a:p>
          <a:p>
            <a:r>
              <a:rPr lang="en-US" dirty="0"/>
              <a:t>Interest increasing in typescript.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Developers seems to be migrating from JavaScript and PowerShell l to Typescript, Go and Python 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4B589-B973-FD8E-1861-2C5BD111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2649682"/>
            <a:ext cx="5491683" cy="33575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BA2FA9-315C-AB8C-0ABD-5E058E102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3" y="2649682"/>
            <a:ext cx="5884757" cy="335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f80a141d-92ca-4d3d-9308-f7e7b1d44ce8"/>
    <ds:schemaRef ds:uri="http://schemas.microsoft.com/office/infopath/2007/PartnerControls"/>
    <ds:schemaRef ds:uri="http://schemas.openxmlformats.org/package/2006/metadata/core-properties"/>
    <ds:schemaRef ds:uri="155be751-a274-42e8-93fb-f39d3b9bccc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529</Words>
  <Application>Microsoft Office PowerPoint</Application>
  <PresentationFormat>Widescreen</PresentationFormat>
  <Paragraphs>102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IBM Plex Sans Text</vt:lpstr>
      <vt:lpstr>Söhne</vt:lpstr>
      <vt:lpstr>SLIDE_TEMPLATE_skill_network</vt:lpstr>
      <vt:lpstr>Stack Overflow Developer Survey 2019 </vt:lpstr>
      <vt:lpstr>OUTLINE</vt:lpstr>
      <vt:lpstr>EXECUTIVE SUMMARY  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Trends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Aman Pahuja</cp:lastModifiedBy>
  <cp:revision>26</cp:revision>
  <dcterms:created xsi:type="dcterms:W3CDTF">2020-10-28T18:29:43Z</dcterms:created>
  <dcterms:modified xsi:type="dcterms:W3CDTF">2023-11-27T15:43:49Z</dcterms:modified>
</cp:coreProperties>
</file>