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62" r:id="rId5"/>
    <p:sldId id="264" r:id="rId6"/>
    <p:sldId id="265" r:id="rId7"/>
    <p:sldId id="266" r:id="rId8"/>
    <p:sldId id="267" r:id="rId9"/>
    <p:sldId id="259" r:id="rId10"/>
    <p:sldId id="260" r:id="rId11"/>
    <p:sldId id="269" r:id="rId12"/>
    <p:sldId id="263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61" autoAdjust="0"/>
    <p:restoredTop sz="86380" autoAdjust="0"/>
  </p:normalViewPr>
  <p:slideViewPr>
    <p:cSldViewPr>
      <p:cViewPr varScale="1">
        <p:scale>
          <a:sx n="63" d="100"/>
          <a:sy n="63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7DAD-53DC-4057-8772-3AABFA06A4AF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B925-3223-4C17-86F3-AB656B79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16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Java Arrays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/* WAJP using a single class. Declare and initialize two 2x3 arrays 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Creating another matrix to store the sum of two matrices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Adding and printing addition of 2 matrices  in a matrix type of  display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2 6 8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6 8 10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eaLnBrk="1" hangingPunct="1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Java Arrays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public class FsN4Arrays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{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{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//creating two matrices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a[][]={{1,3,4},{3,4,5}};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b[][]={{1,3,4},{3,4,5}};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//creating another matrix to store the sum of two matrices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c[][]=new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[2][3];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//adding and printing addition of 2 matrices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for(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=0;i&lt;2;i++)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{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for(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j=0;j&lt;3;j++)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{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  c[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][j]=a[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][j]+b[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][j];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(c[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][j]+" ");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}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();//new line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}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happens at runtime?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At runtime, following steps are performed:</a:t>
            </a:r>
            <a:endParaRPr lang="en-US" b="1" dirty="0" smtClean="0"/>
          </a:p>
        </p:txBody>
      </p:sp>
      <p:pic>
        <p:nvPicPr>
          <p:cNvPr id="17410" name="Picture 2" descr="what happens at runtime when simple java program runs"/>
          <p:cNvPicPr>
            <a:picLocks noChangeAspect="1" noChangeArrowheads="1"/>
          </p:cNvPicPr>
          <p:nvPr/>
        </p:nvPicPr>
        <p:blipFill>
          <a:blip r:embed="rId2"/>
          <a:srcRect l="21186" t="-1316" r="29661"/>
          <a:stretch>
            <a:fillRect/>
          </a:stretch>
        </p:blipFill>
        <p:spPr bwMode="auto">
          <a:xfrm>
            <a:off x="0" y="990600"/>
            <a:ext cx="4419600" cy="5867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91000" y="2133600"/>
            <a:ext cx="4953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Classloader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 is the subsystem of JVM that is used to load class files.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2971800"/>
            <a:ext cx="49530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Bytecode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Verifier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 checks the code fragments for illegal code that can violate access right to objects.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4114800"/>
            <a:ext cx="5105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 read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bytecode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stream then execute the instructions.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ar 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00" y="3352800"/>
            <a:ext cx="5623900" cy="3522392"/>
          </a:xfrm>
          <a:prstGeom prst="rect">
            <a:avLst/>
          </a:prstGeom>
          <a:noFill/>
        </p:spPr>
      </p:pic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0"/>
            <a:ext cx="4724400" cy="3200400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Car //Sub Class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public void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MarutiStartDemo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Engine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MarutiEngine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= new  Engine();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//Has A relationship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MarutiEngine.start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436709"/>
            <a:ext cx="5715000" cy="235449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Engine 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public void start()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("Engine Started:");  }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public void stop()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("Engine Stopped:"); }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1981200" cy="3048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048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public class FsM1HasA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public static void main(String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 = new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Maruti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m.MarutiStartDemo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m.setColor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("Red");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m.setMaxSpeed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(120);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m.carInfo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7400" y="2895600"/>
            <a:ext cx="1524000" cy="978408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HAS A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Java Arrays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Advantage of Java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Code Optimization: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It makes the code optimized, we can retrieve or sort the data easily.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Random access: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We can get any data located at any index position.</a:t>
            </a:r>
          </a:p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Disadvantage of Java Array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Size Limit: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We can store only fixed size of elements in the array.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doesn't grow its size at runtime.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solve this problem, collection framework is used in java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Types of Array in java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are two types of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Single Dimensional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Multidimensional Array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Java Arrays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Array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collection of similar type of elements that have contiguous memory location.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Java array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is an object the contains elements of similar data type. It is a data structure where we store similar elements. We can store only fixed set of elements in a java array.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Array in java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ZERO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index based, first element of the array is stored at 0 index.</a:t>
            </a:r>
          </a:p>
          <a:p>
            <a:pPr eaLnBrk="1" hangingPunct="1"/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java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352800"/>
            <a:ext cx="8440372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23622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Java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0"/>
            <a:ext cx="4724400" cy="2057400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Single Dimensional Array in java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Syntax to Declare an Array in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r>
              <a:rPr lang="en-US" sz="2000" b="1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 ]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 (or)  </a:t>
            </a:r>
          </a:p>
          <a:p>
            <a:r>
              <a:rPr lang="en-US" sz="2000" b="1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 ]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 (or)  </a:t>
            </a:r>
          </a:p>
          <a:p>
            <a:r>
              <a:rPr lang="en-US" sz="2000" b="1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 ];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  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Type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Data Type[size]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334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class FsN1Array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{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{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a[ ]=new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[1];//declaration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a[0]=10;//initialization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float[ ] b = {18.9f};  //Declaration and initialization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char [ ]c= new char[1];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c[0] = 'a';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//printing array elements &amp; length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propery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("%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d",b.length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);//length is the property of array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(a[0]);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(b[0]);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(c[0]);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r>
              <a:rPr lang="en-US" smtClean="0"/>
              <a:t>Passing Array to method in java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46482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class FsN3Arrays //passing array to fn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{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static void sort(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a[])//sorting array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{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t;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a.length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for 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j =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+ 1; j &lt;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a.length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; j++)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{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if (a[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 &gt; a[j])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{ t = a[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]; a[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 = a[j];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  a[j] = t;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("Ascending Order:");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a.length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{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(a[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] + ","); }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}  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838200"/>
            <a:ext cx="4724400" cy="25545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public static void main(String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{ 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a[]={33,3,4,5}; 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sort(a);//passing array to method </a:t>
            </a:r>
          </a:p>
          <a:p>
            <a:pPr>
              <a:buNone/>
            </a:pPr>
            <a:r>
              <a:rPr lang="nn-NO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nn-NO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(int i = 0; i &lt; a.length; i++) </a:t>
            </a:r>
          </a:p>
          <a:p>
            <a:pPr>
              <a:buNone/>
            </a:pPr>
            <a:r>
              <a:rPr lang="nn-NO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{ System.out.print(a[i] + ","); }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en-US" dirty="0" smtClean="0"/>
              <a:t>WAJP which uses IS-A and HAS-A relation. The base class should have a constructor which populates 5 elements of </a:t>
            </a:r>
            <a:r>
              <a:rPr lang="en-US" dirty="0" err="1" smtClean="0"/>
              <a:t>int</a:t>
            </a:r>
            <a:r>
              <a:rPr lang="en-US" dirty="0" smtClean="0"/>
              <a:t> type by every time prompting the message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"enter element: "  </a:t>
            </a:r>
          </a:p>
          <a:p>
            <a:pPr>
              <a:buNone/>
            </a:pPr>
            <a:r>
              <a:rPr lang="en-US" dirty="0" smtClean="0"/>
              <a:t>and the user should dynamically enter </a:t>
            </a:r>
            <a:r>
              <a:rPr lang="en-US" dirty="0" err="1" smtClean="0"/>
              <a:t>int</a:t>
            </a:r>
            <a:r>
              <a:rPr lang="en-US" dirty="0" smtClean="0"/>
              <a:t> values during run time. </a:t>
            </a:r>
          </a:p>
          <a:p>
            <a:pPr>
              <a:buNone/>
            </a:pPr>
            <a:r>
              <a:rPr lang="en-US" dirty="0" smtClean="0"/>
              <a:t>Create an IS-A relation which should identify the min value in the array and display that element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min element: -7</a:t>
            </a:r>
          </a:p>
          <a:p>
            <a:pPr>
              <a:buNone/>
            </a:pPr>
            <a:r>
              <a:rPr lang="en-US" dirty="0" smtClean="0"/>
              <a:t>Then using a HAS-A relation pass the array to the function, identify and display the element which has max value in the array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max element: 77</a:t>
            </a:r>
          </a:p>
          <a:p>
            <a:pPr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5720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BaseClass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{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[] = 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[5];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BaseClass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{  Scanner s = new Scanner(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System.in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for(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arr.length;i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{ 	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("enter element: ");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]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s.nextInt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class Min extends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BaseClass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Min()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{ min(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);  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public void min(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{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mini=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[0];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for(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=1;i&lt;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arr.length;i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if(mini&gt;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])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 mini=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]; 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("min element: "+mini);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Max m = new Max();//HAS A relation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m.max(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} 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457200"/>
            <a:ext cx="4572000" cy="590931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class Max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public void max(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maxi=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[0];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for(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=1;i&lt;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arr.length;i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if(maxi&lt;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])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maxi=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]; 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("max element: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"+maxi);  </a:t>
            </a:r>
          </a:p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public class FsN2Array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{  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Min m = new Min();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F30A53-4E32-479C-A022-A798E9D59DE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Java Arrays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r>
              <a:rPr lang="en-US" dirty="0" smtClean="0"/>
              <a:t>Multidimensional array in java</a:t>
            </a:r>
          </a:p>
          <a:p>
            <a:r>
              <a:rPr lang="en-US" dirty="0" smtClean="0"/>
              <a:t>In such case, data is stored in row and column based index (also known as matrix form).</a:t>
            </a:r>
          </a:p>
          <a:p>
            <a:r>
              <a:rPr lang="en-US" dirty="0" smtClean="0"/>
              <a:t>Syntax to Declare Multidimensional Array in java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[][] </a:t>
            </a:r>
            <a:r>
              <a:rPr lang="en-US" dirty="0" err="1" smtClean="0"/>
              <a:t>arrayRefVar</a:t>
            </a:r>
            <a:r>
              <a:rPr lang="en-US" dirty="0" smtClean="0"/>
              <a:t>; (or)  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 [][]</a:t>
            </a:r>
            <a:r>
              <a:rPr lang="en-US" dirty="0" err="1" smtClean="0"/>
              <a:t>arrayRefVar</a:t>
            </a:r>
            <a:r>
              <a:rPr lang="en-US" dirty="0" smtClean="0"/>
              <a:t>; (or)  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 </a:t>
            </a:r>
            <a:r>
              <a:rPr lang="en-US" dirty="0" err="1" smtClean="0"/>
              <a:t>arrayRefVar</a:t>
            </a:r>
            <a:r>
              <a:rPr lang="en-US" dirty="0" smtClean="0"/>
              <a:t>[][]; (or)  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 []</a:t>
            </a:r>
            <a:r>
              <a:rPr lang="en-US" dirty="0" err="1" smtClean="0"/>
              <a:t>arrayRefVar</a:t>
            </a:r>
            <a:r>
              <a:rPr lang="en-US" dirty="0" smtClean="0"/>
              <a:t>[];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[][] </a:t>
            </a:r>
            <a:r>
              <a:rPr lang="en-US" dirty="0" err="1" smtClean="0"/>
              <a:t>arr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[3][5];//3 row and 5 column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arr</a:t>
            </a:r>
            <a:r>
              <a:rPr lang="en-US" dirty="0" smtClean="0"/>
              <a:t>[][]={{1,2,3},{2,4,5},{4,4,5}};  </a:t>
            </a:r>
          </a:p>
          <a:p>
            <a:endParaRPr lang="en-US" dirty="0" smtClean="0"/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781</Words>
  <Application>Microsoft Office PowerPoint</Application>
  <PresentationFormat>On-screen Show (4:3)</PresentationFormat>
  <Paragraphs>214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 FS : ECE &amp; EIE   3rd Year</vt:lpstr>
      <vt:lpstr>Java Arrays</vt:lpstr>
      <vt:lpstr>Java Arrays</vt:lpstr>
      <vt:lpstr>Java Array</vt:lpstr>
      <vt:lpstr>Java Array</vt:lpstr>
      <vt:lpstr>Java Array</vt:lpstr>
      <vt:lpstr>Java Array</vt:lpstr>
      <vt:lpstr>Java Array</vt:lpstr>
      <vt:lpstr>Java Arrays</vt:lpstr>
      <vt:lpstr>Java Arrays</vt:lpstr>
      <vt:lpstr>Java Arrays</vt:lpstr>
      <vt:lpstr>What happens at runtime?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</dc:title>
  <dc:creator>umesh gogte</dc:creator>
  <cp:lastModifiedBy>Adminstrator</cp:lastModifiedBy>
  <cp:revision>52</cp:revision>
  <dcterms:created xsi:type="dcterms:W3CDTF">2018-02-13T06:39:27Z</dcterms:created>
  <dcterms:modified xsi:type="dcterms:W3CDTF">2020-01-29T06:00:29Z</dcterms:modified>
</cp:coreProperties>
</file>