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29" r:id="rId3"/>
    <p:sldId id="332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26" r:id="rId16"/>
    <p:sldId id="322" r:id="rId17"/>
    <p:sldId id="320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380" autoAdjust="0"/>
  </p:normalViewPr>
  <p:slideViewPr>
    <p:cSldViewPr>
      <p:cViewPr varScale="1">
        <p:scale>
          <a:sx n="63" d="100"/>
          <a:sy n="63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7DAD-53DC-4057-8772-3AABFA06A4AF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eginnersbook.com/2014/01/method-overriding-in-java-with-example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22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Abstract Class 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Abstract Method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0"/>
            <a:ext cx="3581400" cy="762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Polymorphism : Abstract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Abstract method</a:t>
            </a:r>
          </a:p>
          <a:p>
            <a:pPr algn="l"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that are declared without any body within an abstract class is known as abstract method.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method body will be defined by its subclass.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Abstract method can never be final and static.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Any class that extends an abstract class must implement all the abstract methods declared by the super class.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Syntax :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Access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Specifier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abstract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return_type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(); 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1"/>
            <a:ext cx="3200400" cy="762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 Polymorphism : Abstract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0960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 A //Create Abstract Class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void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callme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();/*Declare Abstract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method*/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FsS1Abstract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{//Create child from Abstract class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void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callme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 //Define Abstract method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("this is call me.");    }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public static void main(String[]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FsS1Abstract b=new FsS1Abstract();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b.callme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}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call me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 </a:t>
            </a:r>
            <a:r>
              <a:rPr lang="en-US" dirty="0" smtClean="0"/>
              <a:t>: Abstract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b="1" dirty="0" smtClean="0">
                <a:solidFill>
                  <a:schemeClr val="tx1"/>
                </a:solidFill>
              </a:rPr>
              <a:t> class with instance method.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classes can also have </a:t>
            </a:r>
            <a:r>
              <a:rPr lang="en-US" b="1" dirty="0" smtClean="0">
                <a:solidFill>
                  <a:schemeClr val="tx1"/>
                </a:solidFill>
              </a:rPr>
              <a:t>instance </a:t>
            </a:r>
            <a:r>
              <a:rPr lang="en-US" dirty="0" smtClean="0">
                <a:solidFill>
                  <a:schemeClr val="tx1"/>
                </a:solidFill>
              </a:rPr>
              <a:t>methods with definitions, along with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methods.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"/>
            <a:ext cx="2971800" cy="76200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Polymorphism : Abstract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abstract class 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abstract void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callMe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public void Instance ()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  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("this is Instance method");   } 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 B extends 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//Define Abstract method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void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callMe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     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("this is Abstract method call Me.");  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public static void main(String[]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     B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=new B();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b. 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callMe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b. Instance ();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76400"/>
            <a:ext cx="4572000" cy="156966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 is Instance  method.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 is Abstract method call Me.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u="sng" dirty="0" smtClean="0">
                <a:solidFill>
                  <a:schemeClr val="tx1"/>
                </a:solidFill>
              </a:rPr>
              <a:t>Summary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Abstract class may or may not have abstract method(s).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If class has abstract method then the class has to be declared abstract.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Non-Abstract class cannot have abstract method.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Abstract classes can also have instance methods with definitions, along with abstract methods.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Abstract classes can have Constructors,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Member variables.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Abstract classes are never instantiated.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An abstract class may have static fields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Abstract class can have static methods.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When you extend Abstract class with abstract method, you must define the abstract method in the child class, or make the child class abstract.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Points to remember about abstract method: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1) Abstract method has no body.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2) Always end the declaration with a semicolon(;).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3) It must be </a:t>
            </a:r>
            <a:r>
              <a:rPr lang="en-US" b="1" u="sng" dirty="0" smtClean="0">
                <a:solidFill>
                  <a:schemeClr val="tx1"/>
                </a:solidFill>
                <a:hlinkClick r:id="rId2"/>
              </a:rPr>
              <a:t>overridden</a:t>
            </a:r>
            <a:r>
              <a:rPr lang="en-US" b="1" dirty="0" smtClean="0">
                <a:solidFill>
                  <a:schemeClr val="tx1"/>
                </a:solidFill>
              </a:rPr>
              <a:t>. An abstract class must be extended and in a same way abstract method must be overridden.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4) Abstract method must be in a abstract class.</a:t>
            </a:r>
          </a:p>
          <a:p>
            <a:pPr algn="l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629400" y="0"/>
            <a:ext cx="2514600" cy="533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Polymorphism :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WAJP using abstract class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                         methods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Abstract class Shape should have two abstract methods  </a:t>
            </a:r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getArea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(double length) and </a:t>
            </a:r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getPerimeter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(double length). Both methods should return a double and take double as a parameter.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the extended classes Circle and Square define these methods and ensure that you display Area and Perimeter of circle and square in the main class. </a:t>
            </a:r>
          </a:p>
          <a:p>
            <a:pPr algn="l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8400" y="0"/>
            <a:ext cx="2895600" cy="533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Polymorphism :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abstract class Shape 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protected abstract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getArea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length);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protected abstract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getPerimeter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length);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class Circle extends Shape 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static final double PI = 3.14;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public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getArea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radius)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{return radius * radius * PI;}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public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getPerimeter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radius)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{ return PI * 2 * radius;   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class Square extends Shape 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public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getArea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side)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{ return side * side; 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public double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getPerimeter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(double side)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{  return side * 4;   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public class FsR2Abstract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{  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public static void main(String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{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  Circle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cle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= new Circle();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  //double a =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cle.getArea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(7.2d);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("Circle Area: "+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cle.getArea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(7.2d));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0"/>
            <a:ext cx="289560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 : Abstract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2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2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2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2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2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2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2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0"/>
            <a:ext cx="289560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 : Abstract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48400" y="0"/>
            <a:ext cx="289560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 : Abstract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45E6C6-0E8E-4A25-AAB6-5227B7C2459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57408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Java is an Object-Oriented Language</a:t>
            </a:r>
            <a:r>
              <a:rPr lang="en-US" dirty="0" smtClean="0"/>
              <a:t>.                   </a:t>
            </a:r>
            <a:r>
              <a:rPr lang="en-US" dirty="0" smtClean="0"/>
              <a:t>Java supports the following fundamental </a:t>
            </a:r>
            <a:r>
              <a:rPr lang="en-US" dirty="0" smtClean="0"/>
              <a:t>                       concepts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Message Parsing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0"/>
            <a:ext cx="289560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 : Abstract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1.gstatic.com/images?q=tbn:ANd9GcQcxH6q0j_MBt9VqzJu91SirmeeQZkVjoc61GmBUw7Tx7dh010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36957"/>
            <a:ext cx="7620000" cy="5562890"/>
          </a:xfrm>
          <a:prstGeom prst="rect">
            <a:avLst/>
          </a:prstGeom>
          <a:noFill/>
        </p:spPr>
      </p:pic>
      <p:pic>
        <p:nvPicPr>
          <p:cNvPr id="3076" name="Picture 4" descr="https://java4newbie.files.wordpress.com/2015/04/abstract.jpg?w=6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228" y="1828800"/>
            <a:ext cx="6803572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classes–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609600"/>
            <a:ext cx="6553200" cy="495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Abstract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D897F3-2EFA-4AE1-9664-9A36ABE37BA1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Java Data Abstraction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OOPs Concepts: Data Abstraction</a:t>
            </a:r>
          </a:p>
          <a:p>
            <a:pPr eaLnBrk="1" hangingPunct="1"/>
            <a:r>
              <a:rPr lang="en-US" dirty="0" smtClean="0"/>
              <a:t>In Object oriented programming Abstraction is a process of hiding the implementation details from the user, </a:t>
            </a:r>
          </a:p>
          <a:p>
            <a:pPr eaLnBrk="1" hangingPunct="1"/>
            <a:r>
              <a:rPr lang="en-US" dirty="0" smtClean="0"/>
              <a:t>only the functionality will be provided to the user. </a:t>
            </a:r>
          </a:p>
          <a:p>
            <a:pPr eaLnBrk="1" hangingPunct="1"/>
            <a:r>
              <a:rPr lang="en-US" dirty="0" smtClean="0"/>
              <a:t>In other words user will have the information on </a:t>
            </a:r>
          </a:p>
          <a:p>
            <a:pPr eaLnBrk="1" hangingPunct="1"/>
            <a:r>
              <a:rPr lang="en-US" dirty="0" smtClean="0"/>
              <a:t>what the object does instead of </a:t>
            </a:r>
          </a:p>
          <a:p>
            <a:pPr eaLnBrk="1" hangingPunct="1"/>
            <a:r>
              <a:rPr lang="en-US" dirty="0" smtClean="0"/>
              <a:t>how it does it.</a:t>
            </a:r>
          </a:p>
          <a:p>
            <a:pPr eaLnBrk="1" hangingPunct="1"/>
            <a:r>
              <a:rPr lang="en-US" dirty="0" smtClean="0"/>
              <a:t>In Java Abstraction is achieved using Abstract classes, and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Java Data Abstraction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45DDCD-1504-41BB-8B53-8753A99CEF74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3797" name="Picture 6" descr="http://www.mahalaxmimaruti.com/images/galleryimages/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914400"/>
            <a:ext cx="85074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0" name="Picture 2" descr="https://www.autocreditexpress.com/images/special-financing/tote_girlKe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3184525"/>
            <a:ext cx="207962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6" name="Picture 8" descr="http://images.sodahead.com/polls/001796409/1645584858_american_flag_xlarge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8450" y="3429000"/>
            <a:ext cx="2495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8" name="Picture 10" descr="http://dustjacket-attic.com/wp-content/uploads/2015/07/23-39408-post/oversized-lapel-coat-aymeline-valad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3429000"/>
            <a:ext cx="22875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80" name="Picture 12" descr="http://www.indianmirror.com/arts/celebrities/images/ramcharan-limg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6750" y="4343400"/>
            <a:ext cx="3397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classes–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Abstract: Say every thing without giving details.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677025" cy="442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"/>
            <a:ext cx="9144000" cy="6096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 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abstract class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is a class that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is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declared with the keyword 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may or may not include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 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abstract method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is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declared with the keyword 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Abstract classes cannot be instantiated, 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but they can be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subclassed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When 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 is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subclassed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 subclass usually provides implementations for all of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 in its parent class. 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However, if it does not, then the subclass must also be declared 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8400" y="0"/>
            <a:ext cx="2895600" cy="533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Polymorphism :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should you use,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classes?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Consider using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classes if any of these statements apply to your situation: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You want to share code among several closely related classes.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You expect that classes that extend your abstract class have many common methods or fields, or require access modifiers other than public (such as protected and private).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You want to declare non-static or non-final fields. This enables you to define methods that can access and modify the state of the object to which they belong.</a:t>
            </a:r>
          </a:p>
          <a:p>
            <a:pPr algn="l">
              <a:buFont typeface="Arial" pitchFamily="34" charset="0"/>
              <a:buChar char="•"/>
            </a:pPr>
            <a:endParaRPr lang="en-US" sz="25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8400" y="0"/>
            <a:ext cx="2895600" cy="533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Polymorphism :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096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class which contains 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the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keyword 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its declaration is known as abstract class.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classes may or may not contain </a:t>
            </a:r>
            <a:r>
              <a:rPr lang="en-US" sz="25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5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., methods with out body ( public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void get(); )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But, if a class have at least one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method, then the class 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must 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 declared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a class is declared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cannot be instantiated.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use an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 you have to ????</a:t>
            </a:r>
          </a:p>
          <a:p>
            <a:pPr algn="l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inherit it from another class, provide implementations to the </a:t>
            </a:r>
            <a:r>
              <a:rPr lang="en-U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 in it.</a:t>
            </a:r>
          </a:p>
          <a:p>
            <a:pPr algn="l"/>
            <a:endParaRPr lang="en-US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8400" y="0"/>
            <a:ext cx="2895600" cy="5334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Polymorphism : Abstract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786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JAVA FS : ECE &amp; EIE   3rd Year</vt:lpstr>
      <vt:lpstr>Slide 2</vt:lpstr>
      <vt:lpstr>Abstract classes– Polymorphism</vt:lpstr>
      <vt:lpstr>Java Data Abstraction</vt:lpstr>
      <vt:lpstr>Java Data Abstraction</vt:lpstr>
      <vt:lpstr>Abstract classes– Polymorphism</vt:lpstr>
      <vt:lpstr>Polymorphism : Abstract</vt:lpstr>
      <vt:lpstr>Polymorphism : Abstract</vt:lpstr>
      <vt:lpstr>Polymorphism : Abstract</vt:lpstr>
      <vt:lpstr>Polymorphism : Abstract</vt:lpstr>
      <vt:lpstr> Polymorphism : Abstract</vt:lpstr>
      <vt:lpstr>Polymorphism : Abstract</vt:lpstr>
      <vt:lpstr>Polymorphism : Abstract</vt:lpstr>
      <vt:lpstr>Polymorphism : Abstract</vt:lpstr>
      <vt:lpstr>Polymorphism : Abstract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</dc:title>
  <dc:creator>umesh gogte</dc:creator>
  <cp:lastModifiedBy>umesh gogte</cp:lastModifiedBy>
  <cp:revision>413</cp:revision>
  <dcterms:created xsi:type="dcterms:W3CDTF">2018-02-13T06:39:27Z</dcterms:created>
  <dcterms:modified xsi:type="dcterms:W3CDTF">2018-02-22T08:32:22Z</dcterms:modified>
</cp:coreProperties>
</file>