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95" r:id="rId5"/>
    <p:sldId id="291" r:id="rId6"/>
    <p:sldId id="292" r:id="rId7"/>
    <p:sldId id="293" r:id="rId8"/>
    <p:sldId id="294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193C-FDD3-4572-869F-3AE39D9778B3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99C4-E671-429A-B9AB-5126C88B8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 : ECE &amp; EIE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DAY 3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r>
              <a:rPr lang="en-US" smtClean="0"/>
              <a:t>Java Programming 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sz="1900" dirty="0" smtClean="0"/>
              <a:t>How to call a constructor? </a:t>
            </a:r>
          </a:p>
          <a:p>
            <a:r>
              <a:rPr lang="en-US" sz="1900" dirty="0" smtClean="0"/>
              <a:t>The constructor gets called when we create an object of a class (i.e. new keyword followed by  method whose name is  same as class name). </a:t>
            </a:r>
          </a:p>
          <a:p>
            <a:r>
              <a:rPr lang="en-US" sz="1900" dirty="0" smtClean="0"/>
              <a:t>For e.g. </a:t>
            </a:r>
          </a:p>
          <a:p>
            <a:r>
              <a:rPr lang="en-US" sz="1900" dirty="0" smtClean="0"/>
              <a:t>Demo </a:t>
            </a:r>
            <a:r>
              <a:rPr lang="en-US" sz="1900" dirty="0" err="1" smtClean="0"/>
              <a:t>obj</a:t>
            </a:r>
            <a:r>
              <a:rPr lang="en-US" sz="1900" dirty="0" smtClean="0"/>
              <a:t> =  new Demo(); </a:t>
            </a:r>
          </a:p>
          <a:p>
            <a:r>
              <a:rPr lang="en-US" sz="1900" dirty="0" smtClean="0"/>
              <a:t>Here Demo() is a default constructor of Demo class.</a:t>
            </a:r>
          </a:p>
          <a:p>
            <a:r>
              <a:rPr lang="en-US" sz="1900" b="1" dirty="0" smtClean="0"/>
              <a:t>Default constructor: </a:t>
            </a:r>
          </a:p>
          <a:p>
            <a:r>
              <a:rPr lang="en-US" sz="1900" dirty="0" smtClean="0"/>
              <a:t>It is also known as no-</a:t>
            </a:r>
            <a:r>
              <a:rPr lang="en-US" sz="1900" dirty="0" err="1" smtClean="0"/>
              <a:t>arg</a:t>
            </a:r>
            <a:r>
              <a:rPr lang="en-US" sz="1900" dirty="0" smtClean="0"/>
              <a:t> constructor. Constructor with no arguments is known as default constructor.</a:t>
            </a:r>
          </a:p>
          <a:p>
            <a:r>
              <a:rPr lang="en-US" sz="1900" dirty="0" smtClean="0"/>
              <a:t>Meant for  assigning default values to data members.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class Demo 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   public Demo() 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     { 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    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("This is a default constructor"); 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     } </a:t>
            </a:r>
          </a:p>
          <a:p>
            <a:pPr>
              <a:buFont typeface="Wingdings" pitchFamily="2" charset="2"/>
              <a:buNone/>
            </a:pPr>
            <a:r>
              <a:rPr lang="en-US" sz="1900" dirty="0" smtClean="0"/>
              <a:t>}</a:t>
            </a:r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7A0486-3775-4A5D-9D66-679F3888D791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r>
              <a:rPr lang="en-US" smtClean="0"/>
              <a:t>Java Programming 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200" b="1" dirty="0" smtClean="0"/>
              <a:t>What if we don’t define a constructor?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class Example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public void </a:t>
            </a:r>
            <a:r>
              <a:rPr lang="en-US" sz="2200" b="1" dirty="0" err="1" smtClean="0"/>
              <a:t>demoMethod</a:t>
            </a:r>
            <a:r>
              <a:rPr lang="en-US" sz="2200" b="1" dirty="0" smtClean="0"/>
              <a:t>()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{ 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("hello"); } 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public static void main(String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[])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{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   Example </a:t>
            </a:r>
            <a:r>
              <a:rPr lang="en-US" sz="2200" b="1" dirty="0" err="1" smtClean="0"/>
              <a:t>obj</a:t>
            </a:r>
            <a:r>
              <a:rPr lang="en-US" sz="2200" b="1" dirty="0" smtClean="0"/>
              <a:t> = new Example();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   </a:t>
            </a:r>
            <a:r>
              <a:rPr lang="en-US" sz="2200" b="1" dirty="0" err="1" smtClean="0"/>
              <a:t>obj.demoMethod</a:t>
            </a:r>
            <a:r>
              <a:rPr lang="en-US" sz="2200" b="1" dirty="0" smtClean="0"/>
              <a:t>();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    } </a:t>
            </a:r>
          </a:p>
          <a:p>
            <a:pPr>
              <a:buFont typeface="Wingdings" pitchFamily="2" charset="2"/>
              <a:buNone/>
            </a:pPr>
            <a:r>
              <a:rPr lang="en-US" sz="2200" b="1" dirty="0" smtClean="0"/>
              <a:t>}</a:t>
            </a:r>
          </a:p>
          <a:p>
            <a:r>
              <a:rPr lang="en-US" sz="2200" b="1" dirty="0" smtClean="0"/>
              <a:t>But where did I defined the constructor? </a:t>
            </a:r>
          </a:p>
          <a:p>
            <a:r>
              <a:rPr lang="en-US" sz="2200" dirty="0" smtClean="0"/>
              <a:t>If you don’t define the constructor, </a:t>
            </a:r>
            <a:r>
              <a:rPr lang="en-US" sz="2200" b="1" dirty="0" smtClean="0"/>
              <a:t>compiler creates one for you</a:t>
            </a:r>
            <a:r>
              <a:rPr lang="en-US" sz="2200" dirty="0" smtClean="0"/>
              <a:t>.</a:t>
            </a:r>
            <a:endParaRPr lang="en-US" sz="2200" b="1" dirty="0" smtClean="0"/>
          </a:p>
          <a:p>
            <a:pPr>
              <a:buFont typeface="Wingdings" pitchFamily="2" charset="2"/>
              <a:buNone/>
            </a:pPr>
            <a:endParaRPr lang="en-US" sz="2200" b="1" dirty="0" smtClean="0"/>
          </a:p>
          <a:p>
            <a:endParaRPr lang="en-US" sz="2200" dirty="0" smtClean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0C4F7C-4E48-43FF-B534-29FA365D19A5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r>
              <a:rPr lang="en-US" smtClean="0"/>
              <a:t>Java Programming : Constructor</a:t>
            </a:r>
          </a:p>
        </p:txBody>
      </p:sp>
      <p:sp>
        <p:nvSpPr>
          <p:cNvPr id="25907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mtClean="0"/>
              <a:t>Parameterized constructor.</a:t>
            </a:r>
          </a:p>
          <a:p>
            <a:r>
              <a:rPr lang="en-US" smtClean="0"/>
              <a:t>Parameterized constructor can have one or more than one parameters.</a:t>
            </a:r>
          </a:p>
          <a:p>
            <a:r>
              <a:rPr lang="en-US" smtClean="0"/>
              <a:t>We can invoke parameterized constructor by passing parameters of appropriate data type while creating object.</a:t>
            </a:r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1A29331-68E5-46EA-99CA-41C6F1F3E6D1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Java Programming : Constructor</a:t>
            </a:r>
          </a:p>
        </p:txBody>
      </p:sp>
      <p:sp>
        <p:nvSpPr>
          <p:cNvPr id="260099" name="Content Placeholder 4"/>
          <p:cNvSpPr>
            <a:spLocks noGrp="1"/>
          </p:cNvSpPr>
          <p:nvPr>
            <p:ph sz="half" idx="1"/>
          </p:nvPr>
        </p:nvSpPr>
        <p:spPr>
          <a:xfrm>
            <a:off x="0" y="1143000"/>
            <a:ext cx="38100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 smtClean="0"/>
              <a:t>class FsJavaDd2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private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var1,var2;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public FsJavaDd2()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{ //code for default one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   var2 = 10;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}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public FsJavaDd2(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num)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{ //code for parameterized one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   var1 = num+10;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}</a:t>
            </a:r>
          </a:p>
          <a:p>
            <a:pPr>
              <a:buFont typeface="Wingdings" pitchFamily="2" charset="2"/>
              <a:buNone/>
            </a:pPr>
            <a:endParaRPr lang="en-US" sz="1800" b="1" dirty="0" smtClean="0"/>
          </a:p>
          <a:p>
            <a:pPr>
              <a:buFont typeface="Wingdings" pitchFamily="2" charset="2"/>
              <a:buNone/>
            </a:pPr>
            <a:endParaRPr lang="en-US" sz="1800" b="1" dirty="0" smtClean="0"/>
          </a:p>
        </p:txBody>
      </p:sp>
      <p:sp>
        <p:nvSpPr>
          <p:cNvPr id="260100" name="Content Placeholder 5"/>
          <p:cNvSpPr>
            <a:spLocks noGrp="1"/>
          </p:cNvSpPr>
          <p:nvPr>
            <p:ph sz="half" idx="2"/>
          </p:nvPr>
        </p:nvSpPr>
        <p:spPr>
          <a:xfrm>
            <a:off x="3505200" y="1143000"/>
            <a:ext cx="5638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 smtClean="0"/>
              <a:t> public static void main(String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[])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{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FsJavaDd2 obj1 = new FsJavaDd2();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("var1 = "+obj1.var1 + " var2 = "+obj1.var2); 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FsJavaDd2 obj2 = new FsJavaDd2(obj1.var1);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("var1 = "+obj2.var1 + " var2 = "+obj2.var2);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 }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}</a:t>
            </a:r>
            <a:endParaRPr lang="en-US" sz="1800" b="1" dirty="0" smtClean="0"/>
          </a:p>
        </p:txBody>
      </p:sp>
      <p:sp>
        <p:nvSpPr>
          <p:cNvPr id="2601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E5C1980-DB93-4A12-9602-2DE4375AE10F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/>
              <a:t>WAP to find Volume and Surface are of a sphere. Radius of sphere to be taken as input.</a:t>
            </a:r>
            <a:endParaRPr lang="en-US" sz="2800" smtClean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67656B-B7CA-4A0A-AEB7-9CAB571F55AB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49509" name="Picture 2" descr="volume of sphere java program"/>
          <p:cNvPicPr>
            <a:picLocks noChangeAspect="1" noChangeArrowheads="1"/>
          </p:cNvPicPr>
          <p:nvPr/>
        </p:nvPicPr>
        <p:blipFill>
          <a:blip r:embed="rId2"/>
          <a:srcRect l="6813" r="33408" b="26109"/>
          <a:stretch>
            <a:fillRect/>
          </a:stretch>
        </p:blipFill>
        <p:spPr bwMode="auto">
          <a:xfrm>
            <a:off x="925513" y="1371600"/>
            <a:ext cx="6875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/>
              <a:t>WAP to find Volume and Surface are of a sphere. Radius of sphere to be taken as input. Volume and Area should be computed in volume() and area() functions defined in a different class called Sphere</a:t>
            </a:r>
            <a:endParaRPr lang="en-US" sz="2000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066800"/>
            <a:ext cx="4591050" cy="57912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java.util.Scanner</a:t>
            </a:r>
            <a:r>
              <a:rPr lang="en-US" sz="1600" b="1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class FsA6  //Volume and Surface Area Of Sphere 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private static double r;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public static void main(String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[]) 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{   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   Scanner s=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("Enter the radius of sphere:");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   r=</a:t>
            </a:r>
            <a:r>
              <a:rPr lang="en-US" sz="1600" b="1" dirty="0" err="1" smtClean="0"/>
              <a:t>s.nextDouble</a:t>
            </a:r>
            <a:r>
              <a:rPr lang="en-US" sz="1600" b="1" dirty="0" smtClean="0"/>
              <a:t>(); 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   Sphere </a:t>
            </a:r>
            <a:r>
              <a:rPr lang="en-US" sz="1600" b="1" dirty="0" err="1" smtClean="0"/>
              <a:t>sph</a:t>
            </a:r>
            <a:r>
              <a:rPr lang="en-US" sz="1600" b="1" dirty="0" smtClean="0"/>
              <a:t> = new Sphere();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sph.volume</a:t>
            </a:r>
            <a:r>
              <a:rPr lang="en-US" sz="1600" b="1" dirty="0" smtClean="0"/>
              <a:t>(r);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	  </a:t>
            </a:r>
            <a:r>
              <a:rPr lang="en-US" sz="1600" b="1" dirty="0" err="1" smtClean="0"/>
              <a:t>sph.area</a:t>
            </a:r>
            <a:r>
              <a:rPr lang="en-US" sz="1600" b="1" dirty="0" smtClean="0"/>
              <a:t>(r);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/>
              <a:t>}</a:t>
            </a:r>
          </a:p>
          <a:p>
            <a:r>
              <a:rPr lang="en-US" sz="1600" b="1" dirty="0" smtClean="0"/>
              <a:t>Above code should be saved  in FsA6.java</a:t>
            </a:r>
          </a:p>
          <a:p>
            <a:r>
              <a:rPr lang="en-US" sz="1600" b="1" dirty="0" smtClean="0"/>
              <a:t>On compilation creates FsA4.class</a:t>
            </a:r>
          </a:p>
          <a:p>
            <a:pPr eaLnBrk="1" hangingPunct="1">
              <a:buFont typeface="Wingdings" pitchFamily="2" charset="2"/>
              <a:buNone/>
            </a:pPr>
            <a:endParaRPr lang="en-US" sz="1600" b="1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b="1" dirty="0" smtClean="0"/>
          </a:p>
        </p:txBody>
      </p:sp>
      <p:sp>
        <p:nvSpPr>
          <p:cNvPr id="150532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572000" cy="57912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i="1" dirty="0" smtClean="0"/>
              <a:t>class Sphere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private double volume, area;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public void volume(double 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	 volume= (4*22*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*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*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)/(3*7);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  </a:t>
            </a:r>
            <a:r>
              <a:rPr lang="en-US" sz="1800" b="1" i="1" dirty="0" err="1" smtClean="0"/>
              <a:t>System.out.println</a:t>
            </a:r>
            <a:r>
              <a:rPr lang="en-US" sz="1800" b="1" i="1" dirty="0" smtClean="0"/>
              <a:t>("Volume is:" +volume);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public void area(double 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{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   area= (4*22*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*</a:t>
            </a:r>
            <a:r>
              <a:rPr lang="en-US" sz="1800" b="1" i="1" dirty="0" err="1" smtClean="0"/>
              <a:t>rad</a:t>
            </a:r>
            <a:r>
              <a:rPr lang="en-US" sz="1800" b="1" i="1" dirty="0" smtClean="0"/>
              <a:t>)/7;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   </a:t>
            </a:r>
            <a:r>
              <a:rPr lang="en-US" sz="1800" b="1" i="1" dirty="0" err="1" smtClean="0"/>
              <a:t>System.out.println</a:t>
            </a:r>
            <a:r>
              <a:rPr lang="en-US" sz="1800" b="1" i="1" dirty="0" smtClean="0"/>
              <a:t>("Surface area is:" + area);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800" b="1" i="1" dirty="0" smtClean="0"/>
              <a:t>}</a:t>
            </a:r>
          </a:p>
          <a:p>
            <a:pPr>
              <a:buFont typeface="Wingdings" pitchFamily="2" charset="2"/>
              <a:buNone/>
            </a:pPr>
            <a:endParaRPr lang="en-US" sz="1200" b="1" dirty="0" smtClean="0"/>
          </a:p>
        </p:txBody>
      </p:sp>
      <p:sp>
        <p:nvSpPr>
          <p:cNvPr id="1505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E648F0-2674-427B-AF92-64E2428D59F4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3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D9EEBD-264F-4B3A-BA19-951C6214E517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Programming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7408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is an Object-Oriented Language. Java supports the following fundamental concepts: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Polymorphism (static &amp; dynamic)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Encapsulation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>
                <a:solidFill>
                  <a:srgbClr val="009900"/>
                </a:solidFill>
              </a:rPr>
              <a:t>Classes</a:t>
            </a:r>
          </a:p>
          <a:p>
            <a:pPr lvl="1"/>
            <a:r>
              <a:rPr lang="en-US" sz="3500" dirty="0" smtClean="0">
                <a:solidFill>
                  <a:srgbClr val="009900"/>
                </a:solidFill>
              </a:rPr>
              <a:t>Objects</a:t>
            </a:r>
          </a:p>
          <a:p>
            <a:pPr lvl="1"/>
            <a:r>
              <a:rPr lang="en-US" sz="3500" dirty="0" smtClean="0">
                <a:solidFill>
                  <a:srgbClr val="009900"/>
                </a:solidFill>
              </a:rPr>
              <a:t>Instance</a:t>
            </a:r>
          </a:p>
          <a:p>
            <a:pPr lvl="1"/>
            <a:r>
              <a:rPr lang="en-US" sz="3500" dirty="0" smtClean="0">
                <a:solidFill>
                  <a:srgbClr val="009900"/>
                </a:solidFill>
              </a:rPr>
              <a:t>Method</a:t>
            </a:r>
          </a:p>
          <a:p>
            <a:pPr lvl="1"/>
            <a:r>
              <a:rPr lang="en-US" sz="3500" dirty="0" smtClean="0">
                <a:solidFill>
                  <a:srgbClr val="009900"/>
                </a:solidFill>
              </a:rPr>
              <a:t>Message Passing</a:t>
            </a:r>
            <a:endParaRPr lang="en-US" dirty="0" smtClean="0">
              <a:solidFill>
                <a:srgbClr val="009900"/>
              </a:solidFill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7CD325-6BE0-4C79-BDEE-38CB5A26065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Approximate Terminology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 = object</a:t>
            </a:r>
          </a:p>
          <a:p>
            <a:pPr eaLnBrk="1" hangingPunct="1"/>
            <a:r>
              <a:rPr lang="en-US" smtClean="0"/>
              <a:t>field = instance variable</a:t>
            </a:r>
          </a:p>
          <a:p>
            <a:pPr eaLnBrk="1" hangingPunct="1"/>
            <a:r>
              <a:rPr lang="en-US" smtClean="0"/>
              <a:t>method = function</a:t>
            </a:r>
          </a:p>
          <a:p>
            <a:pPr eaLnBrk="1" hangingPunct="1"/>
            <a:r>
              <a:rPr lang="en-US" smtClean="0"/>
              <a:t>sending a message to an object =</a:t>
            </a:r>
            <a:br>
              <a:rPr lang="en-US" smtClean="0"/>
            </a:br>
            <a:r>
              <a:rPr lang="en-US" smtClean="0"/>
              <a:t>  calling a function</a:t>
            </a:r>
          </a:p>
          <a:p>
            <a:pPr eaLnBrk="1" hangingPunct="1"/>
            <a:r>
              <a:rPr lang="en-US" smtClean="0"/>
              <a:t>These are all </a:t>
            </a:r>
            <a:r>
              <a:rPr lang="en-US" i="1" smtClean="0"/>
              <a:t>approximately</a:t>
            </a:r>
            <a:r>
              <a:rPr lang="en-US" smtClean="0"/>
              <a:t>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Programming -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– Encapsulation</a:t>
            </a:r>
          </a:p>
          <a:p>
            <a:r>
              <a:rPr lang="en-US" dirty="0" smtClean="0"/>
              <a:t>Encapsulation is also known as “</a:t>
            </a:r>
            <a:r>
              <a:rPr lang="en-US" b="1" dirty="0" smtClean="0"/>
              <a:t>data Hiding</a:t>
            </a:r>
            <a:r>
              <a:rPr lang="en-US" dirty="0" smtClean="0"/>
              <a:t>”.</a:t>
            </a:r>
          </a:p>
          <a:p>
            <a:r>
              <a:rPr lang="en-US" b="1" dirty="0" smtClean="0"/>
              <a:t>Word encapsulation has been derived from Capsule</a:t>
            </a:r>
          </a:p>
          <a:p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576913-EDF5-4B8C-AD3A-7CD1457ACB3F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269314" name="Picture 2" descr="encapsulation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3498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6" name="Picture 4" descr="http://4.bp.blogspot.com/-SUtbx1sAGrs/Ug1bDZJaXKI/AAAAAAAAAEQ/g5lJRqxFzaQ/s320/Encapsul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6325" y="4495800"/>
            <a:ext cx="5375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BA593E-5443-4AC9-8CFC-6850E0E2430E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b="1" dirty="0" smtClean="0"/>
              <a:t>Java - Encapsulation</a:t>
            </a:r>
          </a:p>
          <a:p>
            <a:pPr eaLnBrk="1" hangingPunct="1"/>
            <a:r>
              <a:rPr lang="en-US" sz="2600" b="1" dirty="0" smtClean="0"/>
              <a:t>Encapsulation in Java is a mechanism of wrapping the data members(class variables) and code acting on the data </a:t>
            </a:r>
            <a:r>
              <a:rPr lang="en-US" sz="2600" b="1" dirty="0" err="1" smtClean="0"/>
              <a:t>ie</a:t>
            </a:r>
            <a:r>
              <a:rPr lang="en-US" sz="2600" b="1" dirty="0" smtClean="0"/>
              <a:t> member functions(methods) together as single unit. </a:t>
            </a:r>
          </a:p>
          <a:p>
            <a:pPr eaLnBrk="1" hangingPunct="1"/>
            <a:r>
              <a:rPr lang="en-US" sz="2600" b="1" dirty="0" smtClean="0"/>
              <a:t>In encapsulation the data members of a class will be hidden from other classes, and can be accessed only through the methods of their current class.</a:t>
            </a:r>
          </a:p>
          <a:p>
            <a:pPr eaLnBrk="1" hangingPunct="1"/>
            <a:r>
              <a:rPr lang="en-US" sz="2600" b="1" dirty="0" smtClean="0"/>
              <a:t>Encapsulation is process of wrapping code and data together into a single unit.</a:t>
            </a:r>
          </a:p>
          <a:p>
            <a:pPr eaLnBrk="1" hangingPunct="1"/>
            <a:r>
              <a:rPr lang="en-US" sz="2600" b="1" dirty="0" smtClean="0"/>
              <a:t>Encapsulation is also known as "Data hiding" because they are protecting data which is prone to change.</a:t>
            </a:r>
            <a:br>
              <a:rPr lang="en-US" sz="2600" b="1" dirty="0" smtClean="0"/>
            </a:b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98563" y="76200"/>
            <a:ext cx="7793037" cy="838200"/>
          </a:xfrm>
        </p:spPr>
        <p:txBody>
          <a:bodyPr/>
          <a:lstStyle/>
          <a:p>
            <a:r>
              <a:rPr lang="en-US" smtClean="0"/>
              <a:t>Java Programming – Unit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912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 benefits of encapsulation are: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Encapsulation promotes maintenance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Code changes can be made independently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Increases usability for clients.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Makes it easy to model real-world entities – hence easy to understand and maintain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Control the way data is accessed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or modified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encapsulation is implemented with: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Public interfaces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controls of visibility of operations &amp; state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 is private / not accessible</a:t>
            </a:r>
          </a:p>
          <a:p>
            <a:pPr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2FC2D3-A174-4D0C-BF51-735B6A80A28D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r>
              <a:rPr lang="en-US" smtClean="0"/>
              <a:t>Java Programming :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Constructors in Java</a:t>
            </a:r>
          </a:p>
          <a:p>
            <a:pPr>
              <a:defRPr/>
            </a:pPr>
            <a:r>
              <a:rPr lang="en-US" dirty="0" smtClean="0"/>
              <a:t>Constructor is a block of code and is also called a special method.</a:t>
            </a:r>
          </a:p>
          <a:p>
            <a:pPr>
              <a:defRPr/>
            </a:pPr>
            <a:r>
              <a:rPr lang="en-US" dirty="0" smtClean="0"/>
              <a:t>Constructor gets created when you use </a:t>
            </a:r>
            <a:r>
              <a:rPr lang="en-US" b="1" dirty="0" smtClean="0"/>
              <a:t>new</a:t>
            </a:r>
            <a:r>
              <a:rPr lang="en-US" dirty="0" smtClean="0"/>
              <a:t> keyword in order to</a:t>
            </a:r>
            <a:r>
              <a:rPr lang="en-US" b="1" dirty="0" smtClean="0"/>
              <a:t> instantiate an object. </a:t>
            </a:r>
          </a:p>
          <a:p>
            <a:pPr>
              <a:defRPr/>
            </a:pPr>
            <a:r>
              <a:rPr lang="en-US" b="1" dirty="0" smtClean="0"/>
              <a:t>It is a special method for following reasons: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/>
              <a:t>Name of the constructor is same as class name. Including case.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Methods have return type but constructors don’t have any return type.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It is created with new operator.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It may or may not have parameters.</a:t>
            </a:r>
            <a:endParaRPr lang="en-US" dirty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5441DB-C3A7-4849-8E6D-2910797AE7F9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584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FS : ECE &amp; EIE</vt:lpstr>
      <vt:lpstr>WAP to find Volume and Surface are of a sphere. Radius of sphere to be taken as input.</vt:lpstr>
      <vt:lpstr>WAP to find Volume and Surface are of a sphere. Radius of sphere to be taken as input. Volume and Area should be computed in volume() and area() functions defined in a different class called Sphere</vt:lpstr>
      <vt:lpstr>Java Programming</vt:lpstr>
      <vt:lpstr>Approximate Terminology</vt:lpstr>
      <vt:lpstr>Java Programming - Encapsulation</vt:lpstr>
      <vt:lpstr>Java Programming – Unit 1</vt:lpstr>
      <vt:lpstr>Java Programming – Unit 1</vt:lpstr>
      <vt:lpstr>Java Programming : Constructor</vt:lpstr>
      <vt:lpstr>Java Programming : Constructor</vt:lpstr>
      <vt:lpstr>Java Programming : Constructor</vt:lpstr>
      <vt:lpstr>Java Programming : Constructor</vt:lpstr>
      <vt:lpstr>Java Programming :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gogte</dc:creator>
  <cp:lastModifiedBy>Adminstrator</cp:lastModifiedBy>
  <cp:revision>33</cp:revision>
  <dcterms:created xsi:type="dcterms:W3CDTF">2018-01-10T07:08:20Z</dcterms:created>
  <dcterms:modified xsi:type="dcterms:W3CDTF">2020-01-20T06:14:26Z</dcterms:modified>
</cp:coreProperties>
</file>