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302" r:id="rId3"/>
    <p:sldId id="332" r:id="rId4"/>
    <p:sldId id="334" r:id="rId5"/>
    <p:sldId id="344" r:id="rId6"/>
    <p:sldId id="347" r:id="rId7"/>
    <p:sldId id="350" r:id="rId8"/>
    <p:sldId id="348" r:id="rId9"/>
    <p:sldId id="349" r:id="rId10"/>
    <p:sldId id="351" r:id="rId11"/>
    <p:sldId id="352" r:id="rId12"/>
    <p:sldId id="353" r:id="rId13"/>
    <p:sldId id="354" r:id="rId14"/>
    <p:sldId id="355" r:id="rId15"/>
    <p:sldId id="356" r:id="rId16"/>
    <p:sldId id="336" r:id="rId17"/>
    <p:sldId id="369" r:id="rId18"/>
    <p:sldId id="357" r:id="rId19"/>
    <p:sldId id="358" r:id="rId20"/>
    <p:sldId id="359" r:id="rId21"/>
    <p:sldId id="360" r:id="rId22"/>
    <p:sldId id="361" r:id="rId23"/>
    <p:sldId id="362" r:id="rId24"/>
    <p:sldId id="363" r:id="rId25"/>
    <p:sldId id="364" r:id="rId26"/>
    <p:sldId id="370" r:id="rId27"/>
    <p:sldId id="371" r:id="rId28"/>
    <p:sldId id="365" r:id="rId29"/>
    <p:sldId id="366" r:id="rId30"/>
    <p:sldId id="367" r:id="rId31"/>
    <p:sldId id="368" r:id="rId32"/>
    <p:sldId id="345" r:id="rId33"/>
    <p:sldId id="346" r:id="rId34"/>
    <p:sldId id="300" r:id="rId35"/>
    <p:sldId id="333" r:id="rId36"/>
    <p:sldId id="335" r:id="rId37"/>
    <p:sldId id="337" r:id="rId38"/>
    <p:sldId id="338" r:id="rId39"/>
    <p:sldId id="339" r:id="rId40"/>
    <p:sldId id="341" r:id="rId41"/>
    <p:sldId id="342" r:id="rId42"/>
    <p:sldId id="343"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08" y="-16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C146E9-47E9-4357-90F0-34CE1A306A60}" type="datetimeFigureOut">
              <a:rPr lang="en-US" smtClean="0"/>
              <a:pPr/>
              <a:t>1/19/2018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81AA81-7D02-48AB-8470-A7D37C63F76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81AA81-7D02-48AB-8470-A7D37C63F76C}"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Rot="1" noChangeAspect="1" noChangeArrowheads="1" noTextEdit="1"/>
          </p:cNvSpPr>
          <p:nvPr>
            <p:ph type="sldImg"/>
          </p:nvPr>
        </p:nvSpPr>
        <p:spPr>
          <a:ln/>
        </p:spPr>
      </p:sp>
      <p:sp>
        <p:nvSpPr>
          <p:cNvPr id="39731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Rot="1" noChangeAspect="1" noChangeArrowheads="1" noTextEdit="1"/>
          </p:cNvSpPr>
          <p:nvPr>
            <p:ph type="sldImg"/>
          </p:nvPr>
        </p:nvSpPr>
        <p:spPr>
          <a:ln/>
        </p:spPr>
      </p:sp>
      <p:sp>
        <p:nvSpPr>
          <p:cNvPr id="40038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Rot="1" noChangeAspect="1" noChangeArrowheads="1" noTextEdit="1"/>
          </p:cNvSpPr>
          <p:nvPr>
            <p:ph type="sldImg"/>
          </p:nvPr>
        </p:nvSpPr>
        <p:spPr>
          <a:ln/>
        </p:spPr>
      </p:sp>
      <p:sp>
        <p:nvSpPr>
          <p:cNvPr id="399363"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Rot="1" noChangeAspect="1" noChangeArrowheads="1" noTextEdit="1"/>
          </p:cNvSpPr>
          <p:nvPr>
            <p:ph type="sldImg"/>
          </p:nvPr>
        </p:nvSpPr>
        <p:spPr>
          <a:ln/>
        </p:spPr>
      </p:sp>
      <p:sp>
        <p:nvSpPr>
          <p:cNvPr id="40038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Rot="1" noChangeAspect="1" noChangeArrowheads="1" noTextEdit="1"/>
          </p:cNvSpPr>
          <p:nvPr>
            <p:ph type="sldImg"/>
          </p:nvPr>
        </p:nvSpPr>
        <p:spPr>
          <a:ln/>
        </p:spPr>
      </p:sp>
      <p:sp>
        <p:nvSpPr>
          <p:cNvPr id="40141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Rot="1" noChangeAspect="1" noChangeArrowheads="1" noTextEdit="1"/>
          </p:cNvSpPr>
          <p:nvPr>
            <p:ph type="sldImg"/>
          </p:nvPr>
        </p:nvSpPr>
        <p:spPr>
          <a:ln/>
        </p:spPr>
      </p:sp>
      <p:sp>
        <p:nvSpPr>
          <p:cNvPr id="40243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3A193C-FDD3-4572-869F-3AE39D9778B3}"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099C4-E671-429A-B9AB-5126C88B8E2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3A193C-FDD3-4572-869F-3AE39D9778B3}"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099C4-E671-429A-B9AB-5126C88B8E2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3A193C-FDD3-4572-869F-3AE39D9778B3}"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099C4-E671-429A-B9AB-5126C88B8E2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3A193C-FDD3-4572-869F-3AE39D9778B3}"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099C4-E671-429A-B9AB-5126C88B8E2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3A193C-FDD3-4572-869F-3AE39D9778B3}"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099C4-E671-429A-B9AB-5126C88B8E2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3A193C-FDD3-4572-869F-3AE39D9778B3}" type="datetimeFigureOut">
              <a:rPr lang="en-US" smtClean="0"/>
              <a:pPr/>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099C4-E671-429A-B9AB-5126C88B8E2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3A193C-FDD3-4572-869F-3AE39D9778B3}" type="datetimeFigureOut">
              <a:rPr lang="en-US" smtClean="0"/>
              <a:pPr/>
              <a:t>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099C4-E671-429A-B9AB-5126C88B8E2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3A193C-FDD3-4572-869F-3AE39D9778B3}" type="datetimeFigureOut">
              <a:rPr lang="en-US" smtClean="0"/>
              <a:pPr/>
              <a:t>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099C4-E671-429A-B9AB-5126C88B8E2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3A193C-FDD3-4572-869F-3AE39D9778B3}" type="datetimeFigureOut">
              <a:rPr lang="en-US" smtClean="0"/>
              <a:pPr/>
              <a:t>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099C4-E671-429A-B9AB-5126C88B8E2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3A193C-FDD3-4572-869F-3AE39D9778B3}" type="datetimeFigureOut">
              <a:rPr lang="en-US" smtClean="0"/>
              <a:pPr/>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099C4-E671-429A-B9AB-5126C88B8E2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3A193C-FDD3-4572-869F-3AE39D9778B3}" type="datetimeFigureOut">
              <a:rPr lang="en-US" smtClean="0"/>
              <a:pPr/>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099C4-E671-429A-B9AB-5126C88B8E2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3A193C-FDD3-4572-869F-3AE39D9778B3}" type="datetimeFigureOut">
              <a:rPr lang="en-US" smtClean="0"/>
              <a:pPr/>
              <a:t>1/19/2018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099C4-E671-429A-B9AB-5126C88B8E2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FS : ECE &amp; EIE</a:t>
            </a:r>
            <a:endParaRPr lang="en-US" dirty="0"/>
          </a:p>
        </p:txBody>
      </p:sp>
      <p:sp>
        <p:nvSpPr>
          <p:cNvPr id="3" name="Subtitle 2"/>
          <p:cNvSpPr>
            <a:spLocks noGrp="1"/>
          </p:cNvSpPr>
          <p:nvPr>
            <p:ph type="subTitle" idx="1"/>
          </p:nvPr>
        </p:nvSpPr>
        <p:spPr/>
        <p:txBody>
          <a:bodyPr>
            <a:normAutofit/>
          </a:bodyPr>
          <a:lstStyle/>
          <a:p>
            <a:r>
              <a:rPr lang="en-US" b="1" dirty="0" smtClean="0">
                <a:solidFill>
                  <a:schemeClr val="tx1"/>
                </a:solidFill>
              </a:rPr>
              <a:t>DAY 7</a:t>
            </a:r>
          </a:p>
          <a:p>
            <a:r>
              <a:rPr lang="en-US" b="1" dirty="0" smtClean="0">
                <a:solidFill>
                  <a:schemeClr val="tx1"/>
                </a:solidFill>
              </a:rPr>
              <a:t>Operators</a:t>
            </a:r>
          </a:p>
          <a:p>
            <a:r>
              <a:rPr lang="en-US" b="1" dirty="0" smtClean="0">
                <a:solidFill>
                  <a:schemeClr val="tx1"/>
                </a:solidFill>
              </a:rPr>
              <a:t>D:\UBG\Java\JavaFs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533400" y="0"/>
            <a:ext cx="7772400" cy="1371600"/>
          </a:xfrm>
          <a:noFill/>
        </p:spPr>
        <p:txBody>
          <a:bodyPr/>
          <a:lstStyle/>
          <a:p>
            <a:r>
              <a:rPr lang="en-US" dirty="0" smtClean="0"/>
              <a:t>Boolean Operators</a:t>
            </a:r>
          </a:p>
        </p:txBody>
      </p:sp>
      <p:sp>
        <p:nvSpPr>
          <p:cNvPr id="187395" name="Text Box 3"/>
          <p:cNvSpPr txBox="1">
            <a:spLocks noChangeArrowheads="1"/>
          </p:cNvSpPr>
          <p:nvPr/>
        </p:nvSpPr>
        <p:spPr bwMode="auto">
          <a:xfrm>
            <a:off x="914400" y="1371600"/>
            <a:ext cx="6781800" cy="3292475"/>
          </a:xfrm>
          <a:prstGeom prst="rect">
            <a:avLst/>
          </a:prstGeom>
          <a:noFill/>
          <a:ln w="12700">
            <a:noFill/>
            <a:miter lim="800000"/>
            <a:headEnd type="none" w="sm" len="sm"/>
            <a:tailEnd type="none" w="sm" len="sm"/>
          </a:ln>
        </p:spPr>
        <p:txBody>
          <a:bodyPr>
            <a:spAutoFit/>
          </a:bodyPr>
          <a:lstStyle/>
          <a:p>
            <a:pPr>
              <a:spcBef>
                <a:spcPct val="50000"/>
              </a:spcBef>
              <a:tabLst>
                <a:tab pos="1771650" algn="l"/>
                <a:tab pos="3657600" algn="l"/>
              </a:tabLst>
            </a:pPr>
            <a:r>
              <a:rPr lang="en-US" sz="3000" b="1" i="1" dirty="0"/>
              <a:t>Operator 	Name	</a:t>
            </a:r>
          </a:p>
          <a:p>
            <a:pPr>
              <a:spcBef>
                <a:spcPct val="50000"/>
              </a:spcBef>
              <a:tabLst>
                <a:tab pos="1771650" algn="l"/>
                <a:tab pos="3657600" algn="l"/>
              </a:tabLst>
            </a:pPr>
            <a:r>
              <a:rPr lang="en-US" sz="3000" b="1" dirty="0">
                <a:latin typeface="Courier New" pitchFamily="49" charset="0"/>
              </a:rPr>
              <a:t>!</a:t>
            </a:r>
            <a:r>
              <a:rPr lang="en-US" sz="3000" b="1" dirty="0"/>
              <a:t>	not	</a:t>
            </a:r>
          </a:p>
          <a:p>
            <a:pPr>
              <a:spcBef>
                <a:spcPct val="50000"/>
              </a:spcBef>
              <a:tabLst>
                <a:tab pos="1771650" algn="l"/>
                <a:tab pos="3657600" algn="l"/>
              </a:tabLst>
            </a:pPr>
            <a:r>
              <a:rPr lang="en-US" sz="3000" b="1" dirty="0">
                <a:latin typeface="Courier New" pitchFamily="49" charset="0"/>
              </a:rPr>
              <a:t>&amp;&amp;</a:t>
            </a:r>
            <a:r>
              <a:rPr lang="en-US" sz="3000" b="1" dirty="0"/>
              <a:t>	and	</a:t>
            </a:r>
          </a:p>
          <a:p>
            <a:pPr>
              <a:spcBef>
                <a:spcPct val="50000"/>
              </a:spcBef>
              <a:tabLst>
                <a:tab pos="1771650" algn="l"/>
                <a:tab pos="3657600" algn="l"/>
              </a:tabLst>
            </a:pPr>
            <a:r>
              <a:rPr lang="en-US" sz="3000" b="1" dirty="0">
                <a:latin typeface="Courier New" pitchFamily="49" charset="0"/>
              </a:rPr>
              <a:t>||</a:t>
            </a:r>
            <a:r>
              <a:rPr lang="en-US" sz="3000" b="1" dirty="0"/>
              <a:t>	or	</a:t>
            </a:r>
          </a:p>
          <a:p>
            <a:pPr>
              <a:spcBef>
                <a:spcPct val="50000"/>
              </a:spcBef>
              <a:tabLst>
                <a:tab pos="1771650" algn="l"/>
                <a:tab pos="3657600" algn="l"/>
              </a:tabLst>
            </a:pPr>
            <a:r>
              <a:rPr lang="en-US" sz="3000" b="1" dirty="0">
                <a:latin typeface="Courier New" pitchFamily="49" charset="0"/>
              </a:rPr>
              <a:t>^</a:t>
            </a:r>
            <a:r>
              <a:rPr lang="en-US" sz="3000" b="1" dirty="0"/>
              <a:t>	exclusive or</a:t>
            </a:r>
            <a:r>
              <a:rPr lang="en-US" sz="3000" b="1" dirty="0">
                <a:latin typeface="Courier New" pitchFamily="49" charset="0"/>
              </a:rPr>
              <a:t> </a:t>
            </a:r>
            <a:r>
              <a:rPr lang="en-US" sz="3000" b="1"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7395">
                                            <p:txEl>
                                              <p:pRg st="1" end="1"/>
                                            </p:txEl>
                                          </p:spTgt>
                                        </p:tgtEl>
                                        <p:attrNameLst>
                                          <p:attrName>style.visibility</p:attrName>
                                        </p:attrNameLst>
                                      </p:cBhvr>
                                      <p:to>
                                        <p:strVal val="visible"/>
                                      </p:to>
                                    </p:set>
                                    <p:animEffect transition="in" filter="blinds(horizontal)">
                                      <p:cBhvr>
                                        <p:cTn id="7" dur="500"/>
                                        <p:tgtEl>
                                          <p:spTgt spid="1873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7395">
                                            <p:txEl>
                                              <p:pRg st="2" end="2"/>
                                            </p:txEl>
                                          </p:spTgt>
                                        </p:tgtEl>
                                        <p:attrNameLst>
                                          <p:attrName>style.visibility</p:attrName>
                                        </p:attrNameLst>
                                      </p:cBhvr>
                                      <p:to>
                                        <p:strVal val="visible"/>
                                      </p:to>
                                    </p:set>
                                    <p:animEffect transition="in" filter="blinds(horizontal)">
                                      <p:cBhvr>
                                        <p:cTn id="12" dur="500"/>
                                        <p:tgtEl>
                                          <p:spTgt spid="1873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7395">
                                            <p:txEl>
                                              <p:pRg st="3" end="3"/>
                                            </p:txEl>
                                          </p:spTgt>
                                        </p:tgtEl>
                                        <p:attrNameLst>
                                          <p:attrName>style.visibility</p:attrName>
                                        </p:attrNameLst>
                                      </p:cBhvr>
                                      <p:to>
                                        <p:strVal val="visible"/>
                                      </p:to>
                                    </p:set>
                                    <p:animEffect transition="in" filter="blinds(horizontal)">
                                      <p:cBhvr>
                                        <p:cTn id="17" dur="500"/>
                                        <p:tgtEl>
                                          <p:spTgt spid="18739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7395">
                                            <p:txEl>
                                              <p:pRg st="4" end="4"/>
                                            </p:txEl>
                                          </p:spTgt>
                                        </p:tgtEl>
                                        <p:attrNameLst>
                                          <p:attrName>style.visibility</p:attrName>
                                        </p:attrNameLst>
                                      </p:cBhvr>
                                      <p:to>
                                        <p:strVal val="visible"/>
                                      </p:to>
                                    </p:set>
                                    <p:animEffect transition="in" filter="blinds(horizontal)">
                                      <p:cBhvr>
                                        <p:cTn id="22" dur="500"/>
                                        <p:tgtEl>
                                          <p:spTgt spid="1873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533400" y="0"/>
            <a:ext cx="7772400" cy="1371600"/>
          </a:xfrm>
          <a:noFill/>
        </p:spPr>
        <p:txBody>
          <a:bodyPr/>
          <a:lstStyle/>
          <a:p>
            <a:r>
              <a:rPr lang="en-US" smtClean="0"/>
              <a:t>Truth Table for Operator !</a:t>
            </a:r>
          </a:p>
        </p:txBody>
      </p:sp>
      <p:sp>
        <p:nvSpPr>
          <p:cNvPr id="188419" name="Text Box 3"/>
          <p:cNvSpPr txBox="1">
            <a:spLocks noChangeArrowheads="1"/>
          </p:cNvSpPr>
          <p:nvPr/>
        </p:nvSpPr>
        <p:spPr bwMode="auto">
          <a:xfrm>
            <a:off x="914400" y="1371600"/>
            <a:ext cx="6781800" cy="3323987"/>
          </a:xfrm>
          <a:prstGeom prst="rect">
            <a:avLst/>
          </a:prstGeom>
          <a:noFill/>
          <a:ln w="12700">
            <a:noFill/>
            <a:miter lim="800000"/>
            <a:headEnd type="none" w="sm" len="sm"/>
            <a:tailEnd type="none" w="sm" len="sm"/>
          </a:ln>
        </p:spPr>
        <p:txBody>
          <a:bodyPr>
            <a:spAutoFit/>
          </a:bodyPr>
          <a:lstStyle/>
          <a:p>
            <a:pPr>
              <a:spcBef>
                <a:spcPct val="50000"/>
              </a:spcBef>
              <a:tabLst>
                <a:tab pos="1771650" algn="l"/>
                <a:tab pos="3657600" algn="l"/>
              </a:tabLst>
            </a:pPr>
            <a:r>
              <a:rPr lang="en-US" sz="3000" b="1" dirty="0">
                <a:latin typeface="Courier New" pitchFamily="49" charset="0"/>
              </a:rPr>
              <a:t>Truth Table for Operator </a:t>
            </a:r>
            <a:r>
              <a:rPr lang="en-US" sz="3000" b="1" dirty="0" smtClean="0">
                <a:latin typeface="Courier New" pitchFamily="49" charset="0"/>
              </a:rPr>
              <a:t>!</a:t>
            </a:r>
            <a:endParaRPr lang="en-US" sz="3000" b="1" dirty="0">
              <a:latin typeface="Courier New" pitchFamily="49" charset="0"/>
            </a:endParaRPr>
          </a:p>
          <a:p>
            <a:pPr>
              <a:spcBef>
                <a:spcPct val="50000"/>
              </a:spcBef>
              <a:tabLst>
                <a:tab pos="1771650" algn="l"/>
                <a:tab pos="3657600" algn="l"/>
              </a:tabLst>
            </a:pPr>
            <a:r>
              <a:rPr lang="en-US" sz="3000" b="1" dirty="0">
                <a:latin typeface="Courier New" pitchFamily="49" charset="0"/>
              </a:rPr>
              <a:t>Operand	!Operand</a:t>
            </a:r>
          </a:p>
          <a:p>
            <a:pPr>
              <a:spcBef>
                <a:spcPct val="50000"/>
              </a:spcBef>
              <a:tabLst>
                <a:tab pos="1771650" algn="l"/>
                <a:tab pos="3657600" algn="l"/>
              </a:tabLst>
            </a:pPr>
            <a:r>
              <a:rPr lang="en-US" sz="3000" b="1" dirty="0"/>
              <a:t>true	 false</a:t>
            </a:r>
          </a:p>
          <a:p>
            <a:pPr>
              <a:spcBef>
                <a:spcPct val="50000"/>
              </a:spcBef>
              <a:tabLst>
                <a:tab pos="1771650" algn="l"/>
                <a:tab pos="3657600" algn="l"/>
              </a:tabLst>
            </a:pPr>
            <a:r>
              <a:rPr lang="en-US" sz="3000" b="1" dirty="0"/>
              <a:t>false	 true</a:t>
            </a:r>
            <a:endParaRPr lang="en-US" sz="3000" b="1" dirty="0">
              <a:latin typeface="Courier" charset="0"/>
              <a:cs typeface="Times New Roman" pitchFamily="18" charset="0"/>
            </a:endParaRPr>
          </a:p>
          <a:p>
            <a:pPr>
              <a:spcBef>
                <a:spcPct val="50000"/>
              </a:spcBef>
              <a:tabLst>
                <a:tab pos="1771650" algn="l"/>
                <a:tab pos="3657600" algn="l"/>
              </a:tabLst>
            </a:pPr>
            <a:endParaRPr lang="en-US" sz="30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533400" y="0"/>
            <a:ext cx="7772400" cy="1371600"/>
          </a:xfrm>
          <a:noFill/>
        </p:spPr>
        <p:txBody>
          <a:bodyPr/>
          <a:lstStyle/>
          <a:p>
            <a:r>
              <a:rPr lang="en-US" smtClean="0"/>
              <a:t>Truth Table for Operator &amp;&amp;</a:t>
            </a:r>
          </a:p>
        </p:txBody>
      </p:sp>
      <p:sp>
        <p:nvSpPr>
          <p:cNvPr id="189443" name="Text Box 3"/>
          <p:cNvSpPr txBox="1">
            <a:spLocks noChangeArrowheads="1"/>
          </p:cNvSpPr>
          <p:nvPr/>
        </p:nvSpPr>
        <p:spPr bwMode="auto">
          <a:xfrm>
            <a:off x="914400" y="1371600"/>
            <a:ext cx="7772400" cy="3262313"/>
          </a:xfrm>
          <a:prstGeom prst="rect">
            <a:avLst/>
          </a:prstGeom>
          <a:noFill/>
          <a:ln w="12700">
            <a:noFill/>
            <a:miter lim="800000"/>
            <a:headEnd type="none" w="sm" len="sm"/>
            <a:tailEnd type="none" w="sm" len="sm"/>
          </a:ln>
        </p:spPr>
        <p:txBody>
          <a:bodyPr>
            <a:spAutoFit/>
          </a:bodyPr>
          <a:lstStyle/>
          <a:p>
            <a:pPr>
              <a:spcBef>
                <a:spcPct val="50000"/>
              </a:spcBef>
              <a:tabLst>
                <a:tab pos="1771650" algn="l"/>
                <a:tab pos="3657600" algn="l"/>
              </a:tabLst>
            </a:pPr>
            <a:r>
              <a:rPr lang="en-US" sz="2800" b="1" dirty="0">
                <a:latin typeface="Courier" charset="0"/>
                <a:cs typeface="Times New Roman" pitchFamily="18" charset="0"/>
              </a:rPr>
              <a:t>Operand1	Operand2	Operand1 </a:t>
            </a:r>
            <a:r>
              <a:rPr lang="en-US" sz="2800" b="1" u="sng" dirty="0">
                <a:latin typeface="Courier" charset="0"/>
                <a:cs typeface="Times New Roman" pitchFamily="18" charset="0"/>
              </a:rPr>
              <a:t>&amp;&amp;</a:t>
            </a:r>
            <a:r>
              <a:rPr lang="en-US" sz="2800" b="1" dirty="0">
                <a:latin typeface="Courier" charset="0"/>
                <a:cs typeface="Times New Roman" pitchFamily="18" charset="0"/>
              </a:rPr>
              <a:t> Operand2</a:t>
            </a:r>
            <a:endParaRPr lang="en-US" sz="3000" b="1" dirty="0"/>
          </a:p>
          <a:p>
            <a:pPr>
              <a:spcBef>
                <a:spcPct val="50000"/>
              </a:spcBef>
              <a:tabLst>
                <a:tab pos="1771650" algn="l"/>
                <a:tab pos="3657600" algn="l"/>
              </a:tabLst>
            </a:pPr>
            <a:r>
              <a:rPr lang="en-US" sz="3000" b="1" dirty="0"/>
              <a:t>false	</a:t>
            </a:r>
            <a:r>
              <a:rPr lang="en-US" sz="3000" b="1" dirty="0" err="1"/>
              <a:t>false</a:t>
            </a:r>
            <a:r>
              <a:rPr lang="en-US" sz="3000" b="1" dirty="0"/>
              <a:t>	</a:t>
            </a:r>
            <a:r>
              <a:rPr lang="en-US" sz="3000" b="1" dirty="0" err="1"/>
              <a:t>false</a:t>
            </a:r>
            <a:endParaRPr lang="en-US" sz="3000" b="1" dirty="0"/>
          </a:p>
          <a:p>
            <a:pPr>
              <a:spcBef>
                <a:spcPct val="50000"/>
              </a:spcBef>
              <a:tabLst>
                <a:tab pos="1771650" algn="l"/>
                <a:tab pos="3657600" algn="l"/>
              </a:tabLst>
            </a:pPr>
            <a:r>
              <a:rPr lang="en-US" sz="3000" b="1" dirty="0"/>
              <a:t>false	true	false</a:t>
            </a:r>
          </a:p>
          <a:p>
            <a:pPr>
              <a:spcBef>
                <a:spcPct val="50000"/>
              </a:spcBef>
              <a:tabLst>
                <a:tab pos="1771650" algn="l"/>
                <a:tab pos="3657600" algn="l"/>
              </a:tabLst>
            </a:pPr>
            <a:r>
              <a:rPr lang="en-US" sz="3000" b="1" dirty="0"/>
              <a:t>true	false	</a:t>
            </a:r>
            <a:r>
              <a:rPr lang="en-US" sz="3000" b="1" dirty="0" err="1"/>
              <a:t>false</a:t>
            </a:r>
            <a:endParaRPr lang="en-US" sz="3000" b="1" dirty="0"/>
          </a:p>
          <a:p>
            <a:pPr>
              <a:spcBef>
                <a:spcPct val="50000"/>
              </a:spcBef>
              <a:tabLst>
                <a:tab pos="1771650" algn="l"/>
                <a:tab pos="3657600" algn="l"/>
              </a:tabLst>
            </a:pPr>
            <a:r>
              <a:rPr lang="en-US" sz="3000" b="1" dirty="0"/>
              <a:t>true	</a:t>
            </a:r>
            <a:r>
              <a:rPr lang="en-US" sz="3000" b="1" dirty="0" err="1"/>
              <a:t>true</a:t>
            </a:r>
            <a:r>
              <a:rPr lang="en-US" sz="3000" b="1" dirty="0"/>
              <a:t>	</a:t>
            </a:r>
            <a:r>
              <a:rPr lang="en-US" sz="3000" b="1" dirty="0" err="1"/>
              <a:t>true</a:t>
            </a:r>
            <a:endParaRPr lang="en-US" sz="30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685800" y="0"/>
            <a:ext cx="7772400" cy="457200"/>
          </a:xfrm>
          <a:noFill/>
        </p:spPr>
        <p:txBody>
          <a:bodyPr>
            <a:normAutofit fontScale="90000"/>
          </a:bodyPr>
          <a:lstStyle/>
          <a:p>
            <a:r>
              <a:rPr lang="en-US" sz="3900" dirty="0" smtClean="0"/>
              <a:t>The &amp; and | Operators</a:t>
            </a:r>
            <a:endParaRPr lang="en-US" dirty="0" smtClean="0"/>
          </a:p>
        </p:txBody>
      </p:sp>
      <p:sp>
        <p:nvSpPr>
          <p:cNvPr id="192515" name="Rectangle 3"/>
          <p:cNvSpPr>
            <a:spLocks noGrp="1" noChangeArrowheads="1"/>
          </p:cNvSpPr>
          <p:nvPr>
            <p:ph type="body" idx="1"/>
          </p:nvPr>
        </p:nvSpPr>
        <p:spPr>
          <a:xfrm>
            <a:off x="0" y="457200"/>
            <a:ext cx="9144000" cy="6400800"/>
          </a:xfrm>
          <a:noFill/>
        </p:spPr>
        <p:txBody>
          <a:bodyPr>
            <a:normAutofit/>
          </a:bodyPr>
          <a:lstStyle/>
          <a:p>
            <a:pPr>
              <a:lnSpc>
                <a:spcPct val="90000"/>
              </a:lnSpc>
              <a:buFont typeface="Monotype Sorts" pitchFamily="2" charset="2"/>
              <a:buNone/>
            </a:pPr>
            <a:r>
              <a:rPr lang="en-US" sz="2400" b="1" dirty="0" smtClean="0">
                <a:latin typeface="Book Antiqua" pitchFamily="18" charset="0"/>
              </a:rPr>
              <a:t>&amp;&amp;: conditional AND operator</a:t>
            </a:r>
          </a:p>
          <a:p>
            <a:pPr>
              <a:lnSpc>
                <a:spcPct val="90000"/>
              </a:lnSpc>
              <a:buFont typeface="Monotype Sorts" pitchFamily="2" charset="2"/>
              <a:buNone/>
            </a:pPr>
            <a:r>
              <a:rPr lang="en-US" sz="2400" b="1" dirty="0" smtClean="0">
                <a:latin typeface="Book Antiqua" pitchFamily="18" charset="0"/>
              </a:rPr>
              <a:t>&amp;: unconditional AND operator</a:t>
            </a:r>
          </a:p>
          <a:p>
            <a:pPr>
              <a:lnSpc>
                <a:spcPct val="90000"/>
              </a:lnSpc>
              <a:buFont typeface="Monotype Sorts" pitchFamily="2" charset="2"/>
              <a:buNone/>
            </a:pPr>
            <a:r>
              <a:rPr lang="en-US" sz="2400" b="1" dirty="0" smtClean="0">
                <a:latin typeface="Book Antiqua" pitchFamily="18" charset="0"/>
              </a:rPr>
              <a:t>||: conditional OR operator</a:t>
            </a:r>
          </a:p>
          <a:p>
            <a:pPr>
              <a:lnSpc>
                <a:spcPct val="90000"/>
              </a:lnSpc>
              <a:buFont typeface="Monotype Sorts" pitchFamily="2" charset="2"/>
              <a:buNone/>
            </a:pPr>
            <a:r>
              <a:rPr lang="en-US" sz="2400" b="1" dirty="0" smtClean="0">
                <a:latin typeface="Book Antiqua" pitchFamily="18" charset="0"/>
              </a:rPr>
              <a:t>|: unconditional OR operator</a:t>
            </a:r>
          </a:p>
          <a:p>
            <a:pPr>
              <a:lnSpc>
                <a:spcPct val="90000"/>
              </a:lnSpc>
              <a:buFont typeface="Monotype Sorts" pitchFamily="2" charset="2"/>
              <a:buNone/>
            </a:pPr>
            <a:r>
              <a:rPr lang="en-US" sz="2400" b="1" dirty="0" smtClean="0">
                <a:latin typeface="Book Antiqua" pitchFamily="18" charset="0"/>
              </a:rPr>
              <a:t>public class FsD1</a:t>
            </a:r>
          </a:p>
          <a:p>
            <a:pPr>
              <a:lnSpc>
                <a:spcPct val="90000"/>
              </a:lnSpc>
              <a:buFont typeface="Monotype Sorts" pitchFamily="2" charset="2"/>
              <a:buNone/>
            </a:pPr>
            <a:r>
              <a:rPr lang="en-US" sz="2400" b="1" dirty="0" smtClean="0">
                <a:latin typeface="Book Antiqua" pitchFamily="18" charset="0"/>
              </a:rPr>
              <a:t>{</a:t>
            </a:r>
          </a:p>
          <a:p>
            <a:pPr>
              <a:lnSpc>
                <a:spcPct val="90000"/>
              </a:lnSpc>
              <a:buFont typeface="Monotype Sorts" pitchFamily="2" charset="2"/>
              <a:buNone/>
            </a:pPr>
            <a:r>
              <a:rPr lang="en-US" sz="2400" b="1" dirty="0" smtClean="0">
                <a:latin typeface="Book Antiqua" pitchFamily="18" charset="0"/>
              </a:rPr>
              <a:t>  public static void main(String[] b)</a:t>
            </a:r>
          </a:p>
          <a:p>
            <a:pPr>
              <a:lnSpc>
                <a:spcPct val="90000"/>
              </a:lnSpc>
              <a:buFont typeface="Monotype Sorts" pitchFamily="2" charset="2"/>
              <a:buNone/>
            </a:pPr>
            <a:r>
              <a:rPr lang="en-US" sz="2400" b="1" dirty="0" smtClean="0">
                <a:latin typeface="Book Antiqua" pitchFamily="18" charset="0"/>
              </a:rPr>
              <a:t>  {</a:t>
            </a:r>
          </a:p>
          <a:p>
            <a:pPr>
              <a:lnSpc>
                <a:spcPct val="90000"/>
              </a:lnSpc>
              <a:buFont typeface="Monotype Sorts" pitchFamily="2" charset="2"/>
              <a:buNone/>
            </a:pPr>
            <a:r>
              <a:rPr lang="en-US" sz="2400" b="1" dirty="0" smtClean="0">
                <a:latin typeface="Book Antiqua" pitchFamily="18" charset="0"/>
              </a:rPr>
              <a:t>	</a:t>
            </a:r>
            <a:r>
              <a:rPr lang="en-US" sz="2400" b="1" dirty="0" err="1" smtClean="0">
                <a:latin typeface="Book Antiqua" pitchFamily="18" charset="0"/>
              </a:rPr>
              <a:t>int</a:t>
            </a:r>
            <a:r>
              <a:rPr lang="en-US" sz="2400" b="1" dirty="0" smtClean="0">
                <a:latin typeface="Book Antiqua" pitchFamily="18" charset="0"/>
              </a:rPr>
              <a:t> x =(7 &amp; 3);</a:t>
            </a:r>
          </a:p>
          <a:p>
            <a:pPr>
              <a:lnSpc>
                <a:spcPct val="90000"/>
              </a:lnSpc>
              <a:buFont typeface="Monotype Sorts" pitchFamily="2" charset="2"/>
              <a:buNone/>
            </a:pPr>
            <a:r>
              <a:rPr lang="en-US" sz="2400" b="1" dirty="0" smtClean="0">
                <a:latin typeface="Book Antiqua" pitchFamily="18" charset="0"/>
              </a:rPr>
              <a:t>	boolean y = (true &amp;&amp; false);</a:t>
            </a:r>
          </a:p>
          <a:p>
            <a:pPr>
              <a:lnSpc>
                <a:spcPct val="90000"/>
              </a:lnSpc>
              <a:buFont typeface="Monotype Sorts" pitchFamily="2" charset="2"/>
              <a:buNone/>
            </a:pPr>
            <a:r>
              <a:rPr lang="en-US" sz="2400" b="1" dirty="0" smtClean="0">
                <a:latin typeface="Book Antiqua" pitchFamily="18" charset="0"/>
              </a:rPr>
              <a:t>	</a:t>
            </a:r>
            <a:r>
              <a:rPr lang="en-US" sz="2400" b="1" dirty="0" err="1" smtClean="0">
                <a:latin typeface="Book Antiqua" pitchFamily="18" charset="0"/>
              </a:rPr>
              <a:t>System.out.format</a:t>
            </a:r>
            <a:r>
              <a:rPr lang="en-US" sz="2400" b="1" dirty="0" smtClean="0">
                <a:latin typeface="Book Antiqua" pitchFamily="18" charset="0"/>
              </a:rPr>
              <a:t>("%</a:t>
            </a:r>
            <a:r>
              <a:rPr lang="en-US" sz="2400" b="1" dirty="0" err="1" smtClean="0">
                <a:latin typeface="Book Antiqua" pitchFamily="18" charset="0"/>
              </a:rPr>
              <a:t>d",x</a:t>
            </a:r>
            <a:r>
              <a:rPr lang="en-US" sz="2400" b="1" dirty="0" smtClean="0">
                <a:latin typeface="Book Antiqua" pitchFamily="18" charset="0"/>
              </a:rPr>
              <a:t>);</a:t>
            </a:r>
          </a:p>
          <a:p>
            <a:pPr>
              <a:lnSpc>
                <a:spcPct val="90000"/>
              </a:lnSpc>
              <a:buFont typeface="Monotype Sorts" pitchFamily="2" charset="2"/>
              <a:buNone/>
            </a:pPr>
            <a:r>
              <a:rPr lang="en-US" sz="2400" b="1" dirty="0" smtClean="0">
                <a:latin typeface="Book Antiqua" pitchFamily="18" charset="0"/>
              </a:rPr>
              <a:t>    </a:t>
            </a:r>
            <a:r>
              <a:rPr lang="en-US" sz="2400" b="1" dirty="0" err="1" smtClean="0">
                <a:latin typeface="Book Antiqua" pitchFamily="18" charset="0"/>
              </a:rPr>
              <a:t>System.out.format</a:t>
            </a:r>
            <a:r>
              <a:rPr lang="en-US" sz="2400" b="1" dirty="0" smtClean="0">
                <a:latin typeface="Book Antiqua" pitchFamily="18" charset="0"/>
              </a:rPr>
              <a:t>("%</a:t>
            </a:r>
            <a:r>
              <a:rPr lang="en-US" sz="2400" b="1" dirty="0" err="1" smtClean="0">
                <a:latin typeface="Book Antiqua" pitchFamily="18" charset="0"/>
              </a:rPr>
              <a:t>b",y</a:t>
            </a:r>
            <a:r>
              <a:rPr lang="en-US" sz="2400" b="1" dirty="0" smtClean="0">
                <a:latin typeface="Book Antiqua" pitchFamily="18" charset="0"/>
              </a:rPr>
              <a:t>);</a:t>
            </a:r>
          </a:p>
          <a:p>
            <a:pPr>
              <a:lnSpc>
                <a:spcPct val="90000"/>
              </a:lnSpc>
              <a:buFont typeface="Monotype Sorts" pitchFamily="2" charset="2"/>
              <a:buNone/>
            </a:pPr>
            <a:r>
              <a:rPr lang="en-US" sz="2400" b="1" dirty="0" smtClean="0">
                <a:latin typeface="Book Antiqua" pitchFamily="18" charset="0"/>
              </a:rPr>
              <a:t>  }</a:t>
            </a:r>
          </a:p>
          <a:p>
            <a:pPr>
              <a:lnSpc>
                <a:spcPct val="90000"/>
              </a:lnSpc>
              <a:buFont typeface="Monotype Sorts" pitchFamily="2" charset="2"/>
              <a:buNone/>
            </a:pPr>
            <a:r>
              <a:rPr lang="en-US" sz="2400" b="1" dirty="0" smtClean="0">
                <a:latin typeface="Book Antiqua"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Effect transition="in" filter="blinds(horizontal)">
                                      <p:cBhvr>
                                        <p:cTn id="7" dur="500"/>
                                        <p:tgtEl>
                                          <p:spTgt spid="1925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2515">
                                            <p:txEl>
                                              <p:pRg st="1" end="1"/>
                                            </p:txEl>
                                          </p:spTgt>
                                        </p:tgtEl>
                                        <p:attrNameLst>
                                          <p:attrName>style.visibility</p:attrName>
                                        </p:attrNameLst>
                                      </p:cBhvr>
                                      <p:to>
                                        <p:strVal val="visible"/>
                                      </p:to>
                                    </p:set>
                                    <p:animEffect transition="in" filter="blinds(horizontal)">
                                      <p:cBhvr>
                                        <p:cTn id="12" dur="500"/>
                                        <p:tgtEl>
                                          <p:spTgt spid="1925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2515">
                                            <p:txEl>
                                              <p:pRg st="2" end="2"/>
                                            </p:txEl>
                                          </p:spTgt>
                                        </p:tgtEl>
                                        <p:attrNameLst>
                                          <p:attrName>style.visibility</p:attrName>
                                        </p:attrNameLst>
                                      </p:cBhvr>
                                      <p:to>
                                        <p:strVal val="visible"/>
                                      </p:to>
                                    </p:set>
                                    <p:animEffect transition="in" filter="blinds(horizontal)">
                                      <p:cBhvr>
                                        <p:cTn id="17" dur="500"/>
                                        <p:tgtEl>
                                          <p:spTgt spid="1925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2515">
                                            <p:txEl>
                                              <p:pRg st="3" end="3"/>
                                            </p:txEl>
                                          </p:spTgt>
                                        </p:tgtEl>
                                        <p:attrNameLst>
                                          <p:attrName>style.visibility</p:attrName>
                                        </p:attrNameLst>
                                      </p:cBhvr>
                                      <p:to>
                                        <p:strVal val="visible"/>
                                      </p:to>
                                    </p:set>
                                    <p:animEffect transition="in" filter="blinds(horizontal)">
                                      <p:cBhvr>
                                        <p:cTn id="22" dur="500"/>
                                        <p:tgtEl>
                                          <p:spTgt spid="1925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92515">
                                            <p:txEl>
                                              <p:pRg st="4" end="4"/>
                                            </p:txEl>
                                          </p:spTgt>
                                        </p:tgtEl>
                                        <p:attrNameLst>
                                          <p:attrName>style.visibility</p:attrName>
                                        </p:attrNameLst>
                                      </p:cBhvr>
                                      <p:to>
                                        <p:strVal val="visible"/>
                                      </p:to>
                                    </p:set>
                                    <p:animEffect transition="in" filter="blinds(horizontal)">
                                      <p:cBhvr>
                                        <p:cTn id="27" dur="500"/>
                                        <p:tgtEl>
                                          <p:spTgt spid="192515">
                                            <p:txEl>
                                              <p:pRg st="4" end="4"/>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92515">
                                            <p:txEl>
                                              <p:pRg st="5" end="5"/>
                                            </p:txEl>
                                          </p:spTgt>
                                        </p:tgtEl>
                                        <p:attrNameLst>
                                          <p:attrName>style.visibility</p:attrName>
                                        </p:attrNameLst>
                                      </p:cBhvr>
                                      <p:to>
                                        <p:strVal val="visible"/>
                                      </p:to>
                                    </p:set>
                                    <p:animEffect transition="in" filter="blinds(horizontal)">
                                      <p:cBhvr>
                                        <p:cTn id="30" dur="500"/>
                                        <p:tgtEl>
                                          <p:spTgt spid="192515">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92515">
                                            <p:txEl>
                                              <p:pRg st="6" end="6"/>
                                            </p:txEl>
                                          </p:spTgt>
                                        </p:tgtEl>
                                        <p:attrNameLst>
                                          <p:attrName>style.visibility</p:attrName>
                                        </p:attrNameLst>
                                      </p:cBhvr>
                                      <p:to>
                                        <p:strVal val="visible"/>
                                      </p:to>
                                    </p:set>
                                    <p:animEffect transition="in" filter="blinds(horizontal)">
                                      <p:cBhvr>
                                        <p:cTn id="33" dur="500"/>
                                        <p:tgtEl>
                                          <p:spTgt spid="192515">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92515">
                                            <p:txEl>
                                              <p:pRg st="7" end="7"/>
                                            </p:txEl>
                                          </p:spTgt>
                                        </p:tgtEl>
                                        <p:attrNameLst>
                                          <p:attrName>style.visibility</p:attrName>
                                        </p:attrNameLst>
                                      </p:cBhvr>
                                      <p:to>
                                        <p:strVal val="visible"/>
                                      </p:to>
                                    </p:set>
                                    <p:animEffect transition="in" filter="blinds(horizontal)">
                                      <p:cBhvr>
                                        <p:cTn id="36" dur="500"/>
                                        <p:tgtEl>
                                          <p:spTgt spid="192515">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192515">
                                            <p:txEl>
                                              <p:pRg st="8" end="8"/>
                                            </p:txEl>
                                          </p:spTgt>
                                        </p:tgtEl>
                                        <p:attrNameLst>
                                          <p:attrName>style.visibility</p:attrName>
                                        </p:attrNameLst>
                                      </p:cBhvr>
                                      <p:to>
                                        <p:strVal val="visible"/>
                                      </p:to>
                                    </p:set>
                                    <p:animEffect transition="in" filter="blinds(horizontal)">
                                      <p:cBhvr>
                                        <p:cTn id="39" dur="500"/>
                                        <p:tgtEl>
                                          <p:spTgt spid="192515">
                                            <p:txEl>
                                              <p:pRg st="8" end="8"/>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192515">
                                            <p:txEl>
                                              <p:pRg st="9" end="9"/>
                                            </p:txEl>
                                          </p:spTgt>
                                        </p:tgtEl>
                                        <p:attrNameLst>
                                          <p:attrName>style.visibility</p:attrName>
                                        </p:attrNameLst>
                                      </p:cBhvr>
                                      <p:to>
                                        <p:strVal val="visible"/>
                                      </p:to>
                                    </p:set>
                                    <p:animEffect transition="in" filter="blinds(horizontal)">
                                      <p:cBhvr>
                                        <p:cTn id="42" dur="500"/>
                                        <p:tgtEl>
                                          <p:spTgt spid="192515">
                                            <p:txEl>
                                              <p:pRg st="9" end="9"/>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192515">
                                            <p:txEl>
                                              <p:pRg st="10" end="10"/>
                                            </p:txEl>
                                          </p:spTgt>
                                        </p:tgtEl>
                                        <p:attrNameLst>
                                          <p:attrName>style.visibility</p:attrName>
                                        </p:attrNameLst>
                                      </p:cBhvr>
                                      <p:to>
                                        <p:strVal val="visible"/>
                                      </p:to>
                                    </p:set>
                                    <p:animEffect transition="in" filter="blinds(horizontal)">
                                      <p:cBhvr>
                                        <p:cTn id="45" dur="500"/>
                                        <p:tgtEl>
                                          <p:spTgt spid="192515">
                                            <p:txEl>
                                              <p:pRg st="10" end="10"/>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192515">
                                            <p:txEl>
                                              <p:pRg st="11" end="11"/>
                                            </p:txEl>
                                          </p:spTgt>
                                        </p:tgtEl>
                                        <p:attrNameLst>
                                          <p:attrName>style.visibility</p:attrName>
                                        </p:attrNameLst>
                                      </p:cBhvr>
                                      <p:to>
                                        <p:strVal val="visible"/>
                                      </p:to>
                                    </p:set>
                                    <p:animEffect transition="in" filter="blinds(horizontal)">
                                      <p:cBhvr>
                                        <p:cTn id="48" dur="500"/>
                                        <p:tgtEl>
                                          <p:spTgt spid="192515">
                                            <p:txEl>
                                              <p:pRg st="11" end="11"/>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192515">
                                            <p:txEl>
                                              <p:pRg st="12" end="12"/>
                                            </p:txEl>
                                          </p:spTgt>
                                        </p:tgtEl>
                                        <p:attrNameLst>
                                          <p:attrName>style.visibility</p:attrName>
                                        </p:attrNameLst>
                                      </p:cBhvr>
                                      <p:to>
                                        <p:strVal val="visible"/>
                                      </p:to>
                                    </p:set>
                                    <p:animEffect transition="in" filter="blinds(horizontal)">
                                      <p:cBhvr>
                                        <p:cTn id="51" dur="500"/>
                                        <p:tgtEl>
                                          <p:spTgt spid="192515">
                                            <p:txEl>
                                              <p:pRg st="12" end="12"/>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192515">
                                            <p:txEl>
                                              <p:pRg st="13" end="13"/>
                                            </p:txEl>
                                          </p:spTgt>
                                        </p:tgtEl>
                                        <p:attrNameLst>
                                          <p:attrName>style.visibility</p:attrName>
                                        </p:attrNameLst>
                                      </p:cBhvr>
                                      <p:to>
                                        <p:strVal val="visible"/>
                                      </p:to>
                                    </p:set>
                                    <p:animEffect transition="in" filter="blinds(horizontal)">
                                      <p:cBhvr>
                                        <p:cTn id="54" dur="500"/>
                                        <p:tgtEl>
                                          <p:spTgt spid="19251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itle 1"/>
          <p:cNvSpPr>
            <a:spLocks noGrp="1"/>
          </p:cNvSpPr>
          <p:nvPr>
            <p:ph type="title"/>
          </p:nvPr>
        </p:nvSpPr>
        <p:spPr/>
        <p:txBody>
          <a:bodyPr/>
          <a:lstStyle/>
          <a:p>
            <a:r>
              <a:rPr lang="en-US" smtClean="0"/>
              <a:t>Bit wise &amp; operator</a:t>
            </a:r>
          </a:p>
        </p:txBody>
      </p:sp>
      <p:sp>
        <p:nvSpPr>
          <p:cNvPr id="193539" name="Content Placeholder 2"/>
          <p:cNvSpPr>
            <a:spLocks noGrp="1"/>
          </p:cNvSpPr>
          <p:nvPr>
            <p:ph idx="1"/>
          </p:nvPr>
        </p:nvSpPr>
        <p:spPr/>
        <p:txBody>
          <a:bodyPr>
            <a:normAutofit fontScale="92500"/>
          </a:bodyPr>
          <a:lstStyle/>
          <a:p>
            <a:r>
              <a:rPr lang="en-US" dirty="0" err="1" smtClean="0"/>
              <a:t>int</a:t>
            </a:r>
            <a:r>
              <a:rPr lang="en-US" dirty="0" smtClean="0"/>
              <a:t> a = 4; </a:t>
            </a:r>
          </a:p>
          <a:p>
            <a:r>
              <a:rPr lang="en-US" dirty="0" err="1" smtClean="0"/>
              <a:t>int</a:t>
            </a:r>
            <a:r>
              <a:rPr lang="en-US" dirty="0" smtClean="0"/>
              <a:t> b = 7; </a:t>
            </a:r>
          </a:p>
          <a:p>
            <a:r>
              <a:rPr lang="en-US" dirty="0" err="1" smtClean="0"/>
              <a:t>System.out.format</a:t>
            </a:r>
            <a:r>
              <a:rPr lang="en-US" dirty="0" smtClean="0"/>
              <a:t>(“4&amp;7=%d”,(a &amp; b)); // prints 4 </a:t>
            </a:r>
          </a:p>
          <a:p>
            <a:r>
              <a:rPr lang="en-US" dirty="0" smtClean="0"/>
              <a:t>meaning in an 32 bit system </a:t>
            </a:r>
          </a:p>
          <a:p>
            <a:r>
              <a:rPr lang="en-US" dirty="0" smtClean="0"/>
              <a:t>// 00000000 00000000 00000000 000001</a:t>
            </a:r>
            <a:r>
              <a:rPr lang="en-US" dirty="0" smtClean="0">
                <a:solidFill>
                  <a:srgbClr val="FF0000"/>
                </a:solidFill>
              </a:rPr>
              <a:t>00</a:t>
            </a:r>
            <a:r>
              <a:rPr lang="en-US" dirty="0" smtClean="0"/>
              <a:t> </a:t>
            </a:r>
          </a:p>
          <a:p>
            <a:r>
              <a:rPr lang="en-US" dirty="0" smtClean="0"/>
              <a:t>// 00000000 00000000 00000000 000001</a:t>
            </a:r>
            <a:r>
              <a:rPr lang="en-US" dirty="0" smtClean="0">
                <a:solidFill>
                  <a:srgbClr val="FF0000"/>
                </a:solidFill>
              </a:rPr>
              <a:t>11</a:t>
            </a:r>
            <a:r>
              <a:rPr lang="en-US" dirty="0" smtClean="0"/>
              <a:t> </a:t>
            </a:r>
          </a:p>
          <a:p>
            <a:r>
              <a:rPr lang="en-US" dirty="0" smtClean="0"/>
              <a:t>// =================================== </a:t>
            </a:r>
          </a:p>
          <a:p>
            <a:r>
              <a:rPr lang="en-US" dirty="0" smtClean="0"/>
              <a:t>// 00000000 00000000 00000000 00000100</a:t>
            </a:r>
          </a:p>
        </p:txBody>
      </p:sp>
      <p:sp>
        <p:nvSpPr>
          <p:cNvPr id="193540" name="Slide Number Placeholder 3"/>
          <p:cNvSpPr>
            <a:spLocks noGrp="1"/>
          </p:cNvSpPr>
          <p:nvPr>
            <p:ph type="sldNum" sz="quarter" idx="10"/>
          </p:nvPr>
        </p:nvSpPr>
        <p:spPr>
          <a:noFill/>
        </p:spPr>
        <p:txBody>
          <a:bodyPr/>
          <a:lstStyle/>
          <a:p>
            <a:fld id="{64266523-74CB-48C4-8D09-1287BBBE6382}" type="slidenum">
              <a:rPr lang="en-US" smtClean="0">
                <a:latin typeface="Arial" pitchFamily="34" charset="0"/>
              </a:rPr>
              <a:pPr/>
              <a:t>14</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685800" y="0"/>
            <a:ext cx="7772400" cy="609600"/>
          </a:xfrm>
          <a:noFill/>
        </p:spPr>
        <p:txBody>
          <a:bodyPr>
            <a:normAutofit fontScale="90000"/>
          </a:bodyPr>
          <a:lstStyle/>
          <a:p>
            <a:r>
              <a:rPr lang="en-US" sz="3900" dirty="0" smtClean="0"/>
              <a:t>The &amp; and | Operators</a:t>
            </a:r>
            <a:endParaRPr lang="en-US" dirty="0" smtClean="0"/>
          </a:p>
        </p:txBody>
      </p:sp>
      <p:sp>
        <p:nvSpPr>
          <p:cNvPr id="194563" name="Rectangle 3"/>
          <p:cNvSpPr>
            <a:spLocks noGrp="1" noChangeArrowheads="1"/>
          </p:cNvSpPr>
          <p:nvPr>
            <p:ph type="body" idx="1"/>
          </p:nvPr>
        </p:nvSpPr>
        <p:spPr>
          <a:xfrm>
            <a:off x="0" y="533400"/>
            <a:ext cx="7924800" cy="4876800"/>
          </a:xfrm>
          <a:noFill/>
        </p:spPr>
        <p:txBody>
          <a:bodyPr/>
          <a:lstStyle/>
          <a:p>
            <a:r>
              <a:rPr lang="en-US" sz="2600" b="1" dirty="0" smtClean="0">
                <a:latin typeface="Courier New" pitchFamily="49" charset="0"/>
              </a:rPr>
              <a:t>If x is 1, what is x after this expression?</a:t>
            </a:r>
          </a:p>
          <a:p>
            <a:r>
              <a:rPr lang="en-US" sz="2600" b="1" dirty="0" smtClean="0">
                <a:latin typeface="Courier New" pitchFamily="49" charset="0"/>
              </a:rPr>
              <a:t>(x &gt; 1) &amp; (x++ &lt; 10)</a:t>
            </a:r>
          </a:p>
          <a:p>
            <a:endParaRPr lang="en-US" sz="2600" b="1" dirty="0" smtClean="0">
              <a:latin typeface="Courier New" pitchFamily="49" charset="0"/>
            </a:endParaRPr>
          </a:p>
          <a:p>
            <a:r>
              <a:rPr lang="en-US" sz="2600" b="1" dirty="0" smtClean="0">
                <a:latin typeface="Courier New" pitchFamily="49" charset="0"/>
              </a:rPr>
              <a:t>If x is 1, what is x after this expression?</a:t>
            </a:r>
          </a:p>
          <a:p>
            <a:r>
              <a:rPr lang="en-US" sz="2600" b="1" dirty="0" smtClean="0">
                <a:latin typeface="Courier New" pitchFamily="49" charset="0"/>
              </a:rPr>
              <a:t>(1 &gt; x) &amp;&amp; ( 1 &gt; x++)</a:t>
            </a:r>
            <a:endParaRPr lang="en-US" b="1" dirty="0" smtClean="0">
              <a:latin typeface="Book Antiqua" pitchFamily="18" charset="0"/>
            </a:endParaRPr>
          </a:p>
          <a:p>
            <a:endParaRPr lang="en-US" b="1" dirty="0" smtClean="0">
              <a:latin typeface="Book Antiqua" pitchFamily="18" charset="0"/>
            </a:endParaRPr>
          </a:p>
          <a:p>
            <a:r>
              <a:rPr lang="en-US" sz="2600" b="1" dirty="0" smtClean="0">
                <a:latin typeface="Courier New" pitchFamily="49" charset="0"/>
              </a:rPr>
              <a:t>How about (1 == x) | (10 &gt; x++)?</a:t>
            </a:r>
          </a:p>
          <a:p>
            <a:r>
              <a:rPr lang="en-US" sz="2600" b="1" dirty="0" smtClean="0">
                <a:latin typeface="Courier New" pitchFamily="49" charset="0"/>
              </a:rPr>
              <a:t>(1 == x) || (10 &gt; 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563">
                                            <p:txEl>
                                              <p:pRg st="0" end="0"/>
                                            </p:txEl>
                                          </p:spTgt>
                                        </p:tgtEl>
                                        <p:attrNameLst>
                                          <p:attrName>style.visibility</p:attrName>
                                        </p:attrNameLst>
                                      </p:cBhvr>
                                      <p:to>
                                        <p:strVal val="visible"/>
                                      </p:to>
                                    </p:set>
                                    <p:animEffect transition="in" filter="blinds(horizontal)">
                                      <p:cBhvr>
                                        <p:cTn id="7" dur="500"/>
                                        <p:tgtEl>
                                          <p:spTgt spid="19456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4563">
                                            <p:txEl>
                                              <p:pRg st="1" end="1"/>
                                            </p:txEl>
                                          </p:spTgt>
                                        </p:tgtEl>
                                        <p:attrNameLst>
                                          <p:attrName>style.visibility</p:attrName>
                                        </p:attrNameLst>
                                      </p:cBhvr>
                                      <p:to>
                                        <p:strVal val="visible"/>
                                      </p:to>
                                    </p:set>
                                    <p:animEffect transition="in" filter="blinds(horizontal)">
                                      <p:cBhvr>
                                        <p:cTn id="10" dur="500"/>
                                        <p:tgtEl>
                                          <p:spTgt spid="19456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94563">
                                            <p:txEl>
                                              <p:pRg st="3" end="3"/>
                                            </p:txEl>
                                          </p:spTgt>
                                        </p:tgtEl>
                                        <p:attrNameLst>
                                          <p:attrName>style.visibility</p:attrName>
                                        </p:attrNameLst>
                                      </p:cBhvr>
                                      <p:to>
                                        <p:strVal val="visible"/>
                                      </p:to>
                                    </p:set>
                                    <p:animEffect transition="in" filter="blinds(horizontal)">
                                      <p:cBhvr>
                                        <p:cTn id="15" dur="500"/>
                                        <p:tgtEl>
                                          <p:spTgt spid="194563">
                                            <p:txEl>
                                              <p:pRg st="3" end="3"/>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94563">
                                            <p:txEl>
                                              <p:pRg st="4" end="4"/>
                                            </p:txEl>
                                          </p:spTgt>
                                        </p:tgtEl>
                                        <p:attrNameLst>
                                          <p:attrName>style.visibility</p:attrName>
                                        </p:attrNameLst>
                                      </p:cBhvr>
                                      <p:to>
                                        <p:strVal val="visible"/>
                                      </p:to>
                                    </p:set>
                                    <p:animEffect transition="in" filter="blinds(horizontal)">
                                      <p:cBhvr>
                                        <p:cTn id="18" dur="500"/>
                                        <p:tgtEl>
                                          <p:spTgt spid="19456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94563">
                                            <p:txEl>
                                              <p:pRg st="6" end="6"/>
                                            </p:txEl>
                                          </p:spTgt>
                                        </p:tgtEl>
                                        <p:attrNameLst>
                                          <p:attrName>style.visibility</p:attrName>
                                        </p:attrNameLst>
                                      </p:cBhvr>
                                      <p:to>
                                        <p:strVal val="visible"/>
                                      </p:to>
                                    </p:set>
                                    <p:animEffect transition="in" filter="blinds(horizontal)">
                                      <p:cBhvr>
                                        <p:cTn id="23" dur="500"/>
                                        <p:tgtEl>
                                          <p:spTgt spid="194563">
                                            <p:txEl>
                                              <p:pRg st="6" end="6"/>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94563">
                                            <p:txEl>
                                              <p:pRg st="7" end="7"/>
                                            </p:txEl>
                                          </p:spTgt>
                                        </p:tgtEl>
                                        <p:attrNameLst>
                                          <p:attrName>style.visibility</p:attrName>
                                        </p:attrNameLst>
                                      </p:cBhvr>
                                      <p:to>
                                        <p:strVal val="visible"/>
                                      </p:to>
                                    </p:set>
                                    <p:animEffect transition="in" filter="blinds(horizontal)">
                                      <p:cBhvr>
                                        <p:cTn id="26" dur="500"/>
                                        <p:tgtEl>
                                          <p:spTgt spid="1945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Slide Number Placeholder 3"/>
          <p:cNvSpPr>
            <a:spLocks noGrp="1"/>
          </p:cNvSpPr>
          <p:nvPr>
            <p:ph type="sldNum" sz="quarter" idx="10"/>
          </p:nvPr>
        </p:nvSpPr>
        <p:spPr>
          <a:noFill/>
        </p:spPr>
        <p:txBody>
          <a:bodyPr/>
          <a:lstStyle/>
          <a:p>
            <a:fld id="{1C3ACCC9-7B5D-4D67-9F17-05673E7504E9}" type="slidenum">
              <a:rPr lang="en-US" smtClean="0">
                <a:latin typeface="Arial" pitchFamily="34" charset="0"/>
              </a:rPr>
              <a:pPr/>
              <a:t>16</a:t>
            </a:fld>
            <a:endParaRPr lang="en-US" smtClean="0">
              <a:latin typeface="Arial" pitchFamily="34" charset="0"/>
            </a:endParaRPr>
          </a:p>
        </p:txBody>
      </p:sp>
      <p:sp>
        <p:nvSpPr>
          <p:cNvPr id="276483" name="Rectangle 2"/>
          <p:cNvSpPr>
            <a:spLocks noGrp="1" noChangeArrowheads="1"/>
          </p:cNvSpPr>
          <p:nvPr>
            <p:ph type="title"/>
          </p:nvPr>
        </p:nvSpPr>
        <p:spPr>
          <a:xfrm>
            <a:off x="1219200" y="-76200"/>
            <a:ext cx="7467600" cy="457200"/>
          </a:xfrm>
        </p:spPr>
        <p:txBody>
          <a:bodyPr>
            <a:normAutofit fontScale="90000"/>
          </a:bodyPr>
          <a:lstStyle/>
          <a:p>
            <a:pPr eaLnBrk="1" hangingPunct="1"/>
            <a:r>
              <a:rPr lang="en-US" dirty="0" smtClean="0"/>
              <a:t>Operators</a:t>
            </a:r>
          </a:p>
        </p:txBody>
      </p:sp>
      <p:sp>
        <p:nvSpPr>
          <p:cNvPr id="63492" name="Rectangle 3"/>
          <p:cNvSpPr>
            <a:spLocks noGrp="1" noChangeArrowheads="1"/>
          </p:cNvSpPr>
          <p:nvPr>
            <p:ph type="body" idx="1"/>
          </p:nvPr>
        </p:nvSpPr>
        <p:spPr>
          <a:xfrm>
            <a:off x="0" y="381000"/>
            <a:ext cx="9144000" cy="5791200"/>
          </a:xfrm>
        </p:spPr>
        <p:txBody>
          <a:bodyPr>
            <a:normAutofit fontScale="92500" lnSpcReduction="10000"/>
          </a:bodyPr>
          <a:lstStyle/>
          <a:p>
            <a:pPr>
              <a:buNone/>
            </a:pPr>
            <a:r>
              <a:rPr lang="en-US" sz="2000" b="1" dirty="0" smtClean="0"/>
              <a:t>public class FsD4 //Post </a:t>
            </a:r>
            <a:r>
              <a:rPr lang="en-US" sz="2000" b="1" dirty="0" err="1" smtClean="0"/>
              <a:t>increament</a:t>
            </a:r>
            <a:r>
              <a:rPr lang="en-US" sz="2000" b="1" dirty="0" smtClean="0"/>
              <a:t> op</a:t>
            </a:r>
          </a:p>
          <a:p>
            <a:pPr>
              <a:buNone/>
            </a:pPr>
            <a:r>
              <a:rPr lang="en-US" sz="2000" b="1" dirty="0" smtClean="0"/>
              <a:t>{</a:t>
            </a:r>
          </a:p>
          <a:p>
            <a:pPr>
              <a:buNone/>
            </a:pPr>
            <a:r>
              <a:rPr lang="en-US" sz="2000" b="1" dirty="0" smtClean="0"/>
              <a:t>  public static void main(String[] b)</a:t>
            </a:r>
          </a:p>
          <a:p>
            <a:pPr>
              <a:buNone/>
            </a:pPr>
            <a:r>
              <a:rPr lang="en-US" sz="2000" b="1" dirty="0" smtClean="0"/>
              <a:t>  {</a:t>
            </a:r>
          </a:p>
          <a:p>
            <a:pPr>
              <a:buNone/>
            </a:pPr>
            <a:r>
              <a:rPr lang="en-US" sz="2000" b="1" dirty="0" smtClean="0"/>
              <a:t>	</a:t>
            </a:r>
            <a:r>
              <a:rPr lang="en-US" sz="2000" b="1" dirty="0" err="1" smtClean="0"/>
              <a:t>int</a:t>
            </a:r>
            <a:r>
              <a:rPr lang="en-US" sz="2000" b="1" dirty="0" smtClean="0"/>
              <a:t> x =1;</a:t>
            </a:r>
          </a:p>
          <a:p>
            <a:pPr>
              <a:buNone/>
            </a:pPr>
            <a:r>
              <a:rPr lang="en-US" sz="2000" b="1" dirty="0" smtClean="0"/>
              <a:t>	</a:t>
            </a:r>
            <a:r>
              <a:rPr lang="en-US" sz="2000" b="1" dirty="0" err="1" smtClean="0"/>
              <a:t>System.out.format</a:t>
            </a:r>
            <a:r>
              <a:rPr lang="en-US" sz="2000" b="1" dirty="0" smtClean="0"/>
              <a:t>("%b",(x &gt; 1) &amp; (x++ &lt; 10)); // prints  </a:t>
            </a:r>
          </a:p>
          <a:p>
            <a:pPr>
              <a:buNone/>
            </a:pPr>
            <a:r>
              <a:rPr lang="en-US" sz="2000" b="1" dirty="0" smtClean="0"/>
              <a:t>	</a:t>
            </a:r>
            <a:r>
              <a:rPr lang="en-US" sz="2000" b="1" dirty="0" err="1" smtClean="0"/>
              <a:t>System.out.println</a:t>
            </a:r>
            <a:r>
              <a:rPr lang="en-US" sz="2000" b="1" dirty="0" smtClean="0"/>
              <a:t>(" x = "+x);</a:t>
            </a:r>
          </a:p>
          <a:p>
            <a:pPr>
              <a:buNone/>
            </a:pPr>
            <a:r>
              <a:rPr lang="en-US" sz="2000" b="1" dirty="0" smtClean="0"/>
              <a:t>	x=1;</a:t>
            </a:r>
          </a:p>
          <a:p>
            <a:pPr>
              <a:buNone/>
            </a:pPr>
            <a:r>
              <a:rPr lang="en-US" sz="2000" b="1" dirty="0" smtClean="0"/>
              <a:t>	</a:t>
            </a:r>
            <a:r>
              <a:rPr lang="en-US" sz="2000" b="1" dirty="0" err="1" smtClean="0"/>
              <a:t>System.out.format</a:t>
            </a:r>
            <a:r>
              <a:rPr lang="en-US" sz="2000" b="1" dirty="0" smtClean="0"/>
              <a:t>("%b",(1 &gt; x) &amp;&amp; ( 1 &gt; x++));</a:t>
            </a:r>
          </a:p>
          <a:p>
            <a:pPr>
              <a:buNone/>
            </a:pPr>
            <a:r>
              <a:rPr lang="en-US" sz="2000" b="1" dirty="0" smtClean="0"/>
              <a:t>	</a:t>
            </a:r>
            <a:r>
              <a:rPr lang="en-US" sz="2000" b="1" dirty="0" err="1" smtClean="0"/>
              <a:t>System.out.println</a:t>
            </a:r>
            <a:r>
              <a:rPr lang="en-US" sz="2000" b="1" dirty="0" smtClean="0"/>
              <a:t>(" x = "+x);</a:t>
            </a:r>
          </a:p>
          <a:p>
            <a:pPr>
              <a:buNone/>
            </a:pPr>
            <a:r>
              <a:rPr lang="en-US" sz="2000" b="1" dirty="0" smtClean="0"/>
              <a:t>	x=1;</a:t>
            </a:r>
          </a:p>
          <a:p>
            <a:pPr>
              <a:buNone/>
            </a:pPr>
            <a:r>
              <a:rPr lang="en-US" sz="2000" b="1" dirty="0" smtClean="0"/>
              <a:t>	</a:t>
            </a:r>
            <a:r>
              <a:rPr lang="en-US" sz="2000" b="1" dirty="0" err="1" smtClean="0"/>
              <a:t>System.out.format</a:t>
            </a:r>
            <a:r>
              <a:rPr lang="en-US" sz="2000" b="1" dirty="0" smtClean="0"/>
              <a:t>("%b",(1 == x) | (10 &gt; x++));</a:t>
            </a:r>
          </a:p>
          <a:p>
            <a:pPr>
              <a:buNone/>
            </a:pPr>
            <a:r>
              <a:rPr lang="en-US" sz="2000" b="1" dirty="0" smtClean="0"/>
              <a:t>	</a:t>
            </a:r>
            <a:r>
              <a:rPr lang="en-US" sz="2000" b="1" dirty="0" err="1" smtClean="0"/>
              <a:t>System.out.println</a:t>
            </a:r>
            <a:r>
              <a:rPr lang="en-US" sz="2000" b="1" dirty="0" smtClean="0"/>
              <a:t>(" x = "+x);</a:t>
            </a:r>
          </a:p>
          <a:p>
            <a:pPr>
              <a:buNone/>
            </a:pPr>
            <a:r>
              <a:rPr lang="en-US" sz="2000" b="1" dirty="0" smtClean="0"/>
              <a:t>	x=1;</a:t>
            </a:r>
          </a:p>
          <a:p>
            <a:pPr>
              <a:buNone/>
            </a:pPr>
            <a:r>
              <a:rPr lang="en-US" sz="2000" b="1" dirty="0" smtClean="0"/>
              <a:t>     </a:t>
            </a:r>
            <a:r>
              <a:rPr lang="en-US" sz="2000" b="1" dirty="0" err="1" smtClean="0"/>
              <a:t>System.out.format</a:t>
            </a:r>
            <a:r>
              <a:rPr lang="en-US" sz="2000" b="1" dirty="0" smtClean="0"/>
              <a:t>("%b",(1 == x) || (10 &gt; x++));</a:t>
            </a:r>
          </a:p>
          <a:p>
            <a:pPr>
              <a:buNone/>
            </a:pPr>
            <a:r>
              <a:rPr lang="en-US" sz="2000" b="1" dirty="0" smtClean="0"/>
              <a:t>	</a:t>
            </a:r>
            <a:r>
              <a:rPr lang="en-US" sz="2000" b="1" dirty="0" err="1" smtClean="0"/>
              <a:t>System.out.println</a:t>
            </a:r>
            <a:r>
              <a:rPr lang="en-US" sz="2000" b="1" dirty="0" smtClean="0"/>
              <a:t>(" x = "+x);</a:t>
            </a:r>
          </a:p>
          <a:p>
            <a:pPr>
              <a:buNone/>
            </a:pPr>
            <a:r>
              <a:rPr lang="en-US" sz="2000" b="1" dirty="0" smtClean="0"/>
              <a:t>  }</a:t>
            </a:r>
          </a:p>
          <a:p>
            <a:pPr>
              <a:buNone/>
            </a:pPr>
            <a:r>
              <a:rPr lang="en-US" sz="2000" b="1" dirty="0" smtClean="0"/>
              <a:t>}</a:t>
            </a:r>
          </a:p>
          <a:p>
            <a:pPr>
              <a:buNone/>
            </a:pPr>
            <a:endParaRPr lang="en-US" sz="2000" b="1" dirty="0" smtClean="0"/>
          </a:p>
          <a:p>
            <a:pPr>
              <a:buNone/>
            </a:pPr>
            <a:endParaRPr lang="en-US" sz="20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animEffect transition="in" filter="blinds(horizontal)">
                                      <p:cBhvr>
                                        <p:cTn id="7" dur="500"/>
                                        <p:tgtEl>
                                          <p:spTgt spid="6349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3492">
                                            <p:txEl>
                                              <p:pRg st="1" end="1"/>
                                            </p:txEl>
                                          </p:spTgt>
                                        </p:tgtEl>
                                        <p:attrNameLst>
                                          <p:attrName>style.visibility</p:attrName>
                                        </p:attrNameLst>
                                      </p:cBhvr>
                                      <p:to>
                                        <p:strVal val="visible"/>
                                      </p:to>
                                    </p:set>
                                    <p:animEffect transition="in" filter="blinds(horizontal)">
                                      <p:cBhvr>
                                        <p:cTn id="10" dur="500"/>
                                        <p:tgtEl>
                                          <p:spTgt spid="63492">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3492">
                                            <p:txEl>
                                              <p:pRg st="2" end="2"/>
                                            </p:txEl>
                                          </p:spTgt>
                                        </p:tgtEl>
                                        <p:attrNameLst>
                                          <p:attrName>style.visibility</p:attrName>
                                        </p:attrNameLst>
                                      </p:cBhvr>
                                      <p:to>
                                        <p:strVal val="visible"/>
                                      </p:to>
                                    </p:set>
                                    <p:animEffect transition="in" filter="blinds(horizontal)">
                                      <p:cBhvr>
                                        <p:cTn id="13" dur="500"/>
                                        <p:tgtEl>
                                          <p:spTgt spid="63492">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3492">
                                            <p:txEl>
                                              <p:pRg st="3" end="3"/>
                                            </p:txEl>
                                          </p:spTgt>
                                        </p:tgtEl>
                                        <p:attrNameLst>
                                          <p:attrName>style.visibility</p:attrName>
                                        </p:attrNameLst>
                                      </p:cBhvr>
                                      <p:to>
                                        <p:strVal val="visible"/>
                                      </p:to>
                                    </p:set>
                                    <p:animEffect transition="in" filter="blinds(horizontal)">
                                      <p:cBhvr>
                                        <p:cTn id="16" dur="500"/>
                                        <p:tgtEl>
                                          <p:spTgt spid="63492">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3492">
                                            <p:txEl>
                                              <p:pRg st="4" end="4"/>
                                            </p:txEl>
                                          </p:spTgt>
                                        </p:tgtEl>
                                        <p:attrNameLst>
                                          <p:attrName>style.visibility</p:attrName>
                                        </p:attrNameLst>
                                      </p:cBhvr>
                                      <p:to>
                                        <p:strVal val="visible"/>
                                      </p:to>
                                    </p:set>
                                    <p:animEffect transition="in" filter="blinds(horizontal)">
                                      <p:cBhvr>
                                        <p:cTn id="19" dur="500"/>
                                        <p:tgtEl>
                                          <p:spTgt spid="63492">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63492">
                                            <p:txEl>
                                              <p:pRg st="5" end="5"/>
                                            </p:txEl>
                                          </p:spTgt>
                                        </p:tgtEl>
                                        <p:attrNameLst>
                                          <p:attrName>style.visibility</p:attrName>
                                        </p:attrNameLst>
                                      </p:cBhvr>
                                      <p:to>
                                        <p:strVal val="visible"/>
                                      </p:to>
                                    </p:set>
                                    <p:animEffect transition="in" filter="blinds(horizontal)">
                                      <p:cBhvr>
                                        <p:cTn id="22" dur="500"/>
                                        <p:tgtEl>
                                          <p:spTgt spid="63492">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3492">
                                            <p:txEl>
                                              <p:pRg st="6" end="6"/>
                                            </p:txEl>
                                          </p:spTgt>
                                        </p:tgtEl>
                                        <p:attrNameLst>
                                          <p:attrName>style.visibility</p:attrName>
                                        </p:attrNameLst>
                                      </p:cBhvr>
                                      <p:to>
                                        <p:strVal val="visible"/>
                                      </p:to>
                                    </p:set>
                                    <p:animEffect transition="in" filter="blinds(horizontal)">
                                      <p:cBhvr>
                                        <p:cTn id="25" dur="500"/>
                                        <p:tgtEl>
                                          <p:spTgt spid="63492">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63492">
                                            <p:txEl>
                                              <p:pRg st="7" end="7"/>
                                            </p:txEl>
                                          </p:spTgt>
                                        </p:tgtEl>
                                        <p:attrNameLst>
                                          <p:attrName>style.visibility</p:attrName>
                                        </p:attrNameLst>
                                      </p:cBhvr>
                                      <p:to>
                                        <p:strVal val="visible"/>
                                      </p:to>
                                    </p:set>
                                    <p:animEffect transition="in" filter="blinds(horizontal)">
                                      <p:cBhvr>
                                        <p:cTn id="28" dur="500"/>
                                        <p:tgtEl>
                                          <p:spTgt spid="63492">
                                            <p:txEl>
                                              <p:pRg st="7" end="7"/>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3492">
                                            <p:txEl>
                                              <p:pRg st="8" end="8"/>
                                            </p:txEl>
                                          </p:spTgt>
                                        </p:tgtEl>
                                        <p:attrNameLst>
                                          <p:attrName>style.visibility</p:attrName>
                                        </p:attrNameLst>
                                      </p:cBhvr>
                                      <p:to>
                                        <p:strVal val="visible"/>
                                      </p:to>
                                    </p:set>
                                    <p:animEffect transition="in" filter="blinds(horizontal)">
                                      <p:cBhvr>
                                        <p:cTn id="31" dur="500"/>
                                        <p:tgtEl>
                                          <p:spTgt spid="63492">
                                            <p:txEl>
                                              <p:pRg st="8" end="8"/>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63492">
                                            <p:txEl>
                                              <p:pRg st="9" end="9"/>
                                            </p:txEl>
                                          </p:spTgt>
                                        </p:tgtEl>
                                        <p:attrNameLst>
                                          <p:attrName>style.visibility</p:attrName>
                                        </p:attrNameLst>
                                      </p:cBhvr>
                                      <p:to>
                                        <p:strVal val="visible"/>
                                      </p:to>
                                    </p:set>
                                    <p:animEffect transition="in" filter="blinds(horizontal)">
                                      <p:cBhvr>
                                        <p:cTn id="34" dur="500"/>
                                        <p:tgtEl>
                                          <p:spTgt spid="63492">
                                            <p:txEl>
                                              <p:pRg st="9" end="9"/>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63492">
                                            <p:txEl>
                                              <p:pRg st="10" end="10"/>
                                            </p:txEl>
                                          </p:spTgt>
                                        </p:tgtEl>
                                        <p:attrNameLst>
                                          <p:attrName>style.visibility</p:attrName>
                                        </p:attrNameLst>
                                      </p:cBhvr>
                                      <p:to>
                                        <p:strVal val="visible"/>
                                      </p:to>
                                    </p:set>
                                    <p:animEffect transition="in" filter="blinds(horizontal)">
                                      <p:cBhvr>
                                        <p:cTn id="37" dur="500"/>
                                        <p:tgtEl>
                                          <p:spTgt spid="63492">
                                            <p:txEl>
                                              <p:pRg st="10" end="10"/>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63492">
                                            <p:txEl>
                                              <p:pRg st="11" end="11"/>
                                            </p:txEl>
                                          </p:spTgt>
                                        </p:tgtEl>
                                        <p:attrNameLst>
                                          <p:attrName>style.visibility</p:attrName>
                                        </p:attrNameLst>
                                      </p:cBhvr>
                                      <p:to>
                                        <p:strVal val="visible"/>
                                      </p:to>
                                    </p:set>
                                    <p:animEffect transition="in" filter="blinds(horizontal)">
                                      <p:cBhvr>
                                        <p:cTn id="40" dur="500"/>
                                        <p:tgtEl>
                                          <p:spTgt spid="63492">
                                            <p:txEl>
                                              <p:pRg st="11" end="11"/>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63492">
                                            <p:txEl>
                                              <p:pRg st="12" end="12"/>
                                            </p:txEl>
                                          </p:spTgt>
                                        </p:tgtEl>
                                        <p:attrNameLst>
                                          <p:attrName>style.visibility</p:attrName>
                                        </p:attrNameLst>
                                      </p:cBhvr>
                                      <p:to>
                                        <p:strVal val="visible"/>
                                      </p:to>
                                    </p:set>
                                    <p:animEffect transition="in" filter="blinds(horizontal)">
                                      <p:cBhvr>
                                        <p:cTn id="43" dur="500"/>
                                        <p:tgtEl>
                                          <p:spTgt spid="63492">
                                            <p:txEl>
                                              <p:pRg st="12" end="12"/>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63492">
                                            <p:txEl>
                                              <p:pRg st="13" end="13"/>
                                            </p:txEl>
                                          </p:spTgt>
                                        </p:tgtEl>
                                        <p:attrNameLst>
                                          <p:attrName>style.visibility</p:attrName>
                                        </p:attrNameLst>
                                      </p:cBhvr>
                                      <p:to>
                                        <p:strVal val="visible"/>
                                      </p:to>
                                    </p:set>
                                    <p:animEffect transition="in" filter="blinds(horizontal)">
                                      <p:cBhvr>
                                        <p:cTn id="46" dur="500"/>
                                        <p:tgtEl>
                                          <p:spTgt spid="63492">
                                            <p:txEl>
                                              <p:pRg st="13" end="13"/>
                                            </p:txEl>
                                          </p:spTgt>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63492">
                                            <p:txEl>
                                              <p:pRg st="14" end="14"/>
                                            </p:txEl>
                                          </p:spTgt>
                                        </p:tgtEl>
                                        <p:attrNameLst>
                                          <p:attrName>style.visibility</p:attrName>
                                        </p:attrNameLst>
                                      </p:cBhvr>
                                      <p:to>
                                        <p:strVal val="visible"/>
                                      </p:to>
                                    </p:set>
                                    <p:animEffect transition="in" filter="blinds(horizontal)">
                                      <p:cBhvr>
                                        <p:cTn id="49" dur="500"/>
                                        <p:tgtEl>
                                          <p:spTgt spid="63492">
                                            <p:txEl>
                                              <p:pRg st="14" end="14"/>
                                            </p:txEl>
                                          </p:spTgt>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63492">
                                            <p:txEl>
                                              <p:pRg st="15" end="15"/>
                                            </p:txEl>
                                          </p:spTgt>
                                        </p:tgtEl>
                                        <p:attrNameLst>
                                          <p:attrName>style.visibility</p:attrName>
                                        </p:attrNameLst>
                                      </p:cBhvr>
                                      <p:to>
                                        <p:strVal val="visible"/>
                                      </p:to>
                                    </p:set>
                                    <p:animEffect transition="in" filter="blinds(horizontal)">
                                      <p:cBhvr>
                                        <p:cTn id="52" dur="500"/>
                                        <p:tgtEl>
                                          <p:spTgt spid="63492">
                                            <p:txEl>
                                              <p:pRg st="15" end="15"/>
                                            </p:txEl>
                                          </p:spTgt>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63492">
                                            <p:txEl>
                                              <p:pRg st="16" end="16"/>
                                            </p:txEl>
                                          </p:spTgt>
                                        </p:tgtEl>
                                        <p:attrNameLst>
                                          <p:attrName>style.visibility</p:attrName>
                                        </p:attrNameLst>
                                      </p:cBhvr>
                                      <p:to>
                                        <p:strVal val="visible"/>
                                      </p:to>
                                    </p:set>
                                    <p:animEffect transition="in" filter="blinds(horizontal)">
                                      <p:cBhvr>
                                        <p:cTn id="55" dur="500"/>
                                        <p:tgtEl>
                                          <p:spTgt spid="63492">
                                            <p:txEl>
                                              <p:pRg st="16" end="16"/>
                                            </p:txEl>
                                          </p:spTgt>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63492">
                                            <p:txEl>
                                              <p:pRg st="17" end="17"/>
                                            </p:txEl>
                                          </p:spTgt>
                                        </p:tgtEl>
                                        <p:attrNameLst>
                                          <p:attrName>style.visibility</p:attrName>
                                        </p:attrNameLst>
                                      </p:cBhvr>
                                      <p:to>
                                        <p:strVal val="visible"/>
                                      </p:to>
                                    </p:set>
                                    <p:animEffect transition="in" filter="blinds(horizontal)">
                                      <p:cBhvr>
                                        <p:cTn id="58" dur="500"/>
                                        <p:tgtEl>
                                          <p:spTgt spid="63492">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itle 1"/>
          <p:cNvSpPr>
            <a:spLocks noGrp="1"/>
          </p:cNvSpPr>
          <p:nvPr>
            <p:ph type="title"/>
          </p:nvPr>
        </p:nvSpPr>
        <p:spPr>
          <a:xfrm>
            <a:off x="457200" y="0"/>
            <a:ext cx="8229600" cy="411162"/>
          </a:xfrm>
        </p:spPr>
        <p:txBody>
          <a:bodyPr>
            <a:normAutofit fontScale="90000"/>
          </a:bodyPr>
          <a:lstStyle/>
          <a:p>
            <a:r>
              <a:rPr lang="en-US" dirty="0" smtClean="0"/>
              <a:t>Unconditional &amp; operator</a:t>
            </a:r>
          </a:p>
        </p:txBody>
      </p:sp>
      <p:sp>
        <p:nvSpPr>
          <p:cNvPr id="195587" name="Content Placeholder 2"/>
          <p:cNvSpPr>
            <a:spLocks noGrp="1"/>
          </p:cNvSpPr>
          <p:nvPr>
            <p:ph idx="1"/>
          </p:nvPr>
        </p:nvSpPr>
        <p:spPr>
          <a:xfrm>
            <a:off x="0" y="457200"/>
            <a:ext cx="9144000" cy="5257800"/>
          </a:xfrm>
        </p:spPr>
        <p:txBody>
          <a:bodyPr/>
          <a:lstStyle/>
          <a:p>
            <a:pPr>
              <a:buFont typeface="Wingdings" pitchFamily="2" charset="2"/>
              <a:buNone/>
            </a:pPr>
            <a:r>
              <a:rPr lang="en-US" sz="2000" b="1" dirty="0" smtClean="0"/>
              <a:t>public class JU112BitwiseAnd</a:t>
            </a:r>
          </a:p>
          <a:p>
            <a:pPr>
              <a:buFont typeface="Wingdings" pitchFamily="2" charset="2"/>
              <a:buNone/>
            </a:pPr>
            <a:r>
              <a:rPr lang="en-US" sz="2000" b="1" dirty="0" smtClean="0"/>
              <a:t>{</a:t>
            </a:r>
          </a:p>
          <a:p>
            <a:pPr>
              <a:buFont typeface="Wingdings" pitchFamily="2" charset="2"/>
              <a:buNone/>
            </a:pPr>
            <a:r>
              <a:rPr lang="en-US" sz="2000" b="1" dirty="0" smtClean="0"/>
              <a:t>  public static void main(String[] b)</a:t>
            </a:r>
          </a:p>
          <a:p>
            <a:pPr>
              <a:buFont typeface="Wingdings" pitchFamily="2" charset="2"/>
              <a:buNone/>
            </a:pPr>
            <a:r>
              <a:rPr lang="en-US" sz="2000" b="1" dirty="0" smtClean="0"/>
              <a:t>  {</a:t>
            </a:r>
          </a:p>
          <a:p>
            <a:pPr>
              <a:buFont typeface="Wingdings" pitchFamily="2" charset="2"/>
              <a:buNone/>
            </a:pPr>
            <a:r>
              <a:rPr lang="en-US" sz="2000" b="1" dirty="0" smtClean="0"/>
              <a:t>	</a:t>
            </a:r>
            <a:r>
              <a:rPr lang="en-US" sz="2000" b="1" dirty="0" err="1" smtClean="0"/>
              <a:t>int</a:t>
            </a:r>
            <a:r>
              <a:rPr lang="en-US" sz="2000" b="1" dirty="0" smtClean="0"/>
              <a:t> a=4,a1=7,x=1;</a:t>
            </a:r>
          </a:p>
          <a:p>
            <a:pPr>
              <a:buFont typeface="Wingdings" pitchFamily="2" charset="2"/>
              <a:buNone/>
            </a:pPr>
            <a:r>
              <a:rPr lang="en-US" sz="2000" b="1" dirty="0" smtClean="0"/>
              <a:t>	</a:t>
            </a:r>
            <a:r>
              <a:rPr lang="en-US" sz="2000" b="1" dirty="0" err="1" smtClean="0"/>
              <a:t>System.out.println</a:t>
            </a:r>
            <a:r>
              <a:rPr lang="en-US" sz="2000" b="1" dirty="0" smtClean="0"/>
              <a:t>(a&amp;a1); </a:t>
            </a:r>
          </a:p>
          <a:p>
            <a:pPr>
              <a:buFont typeface="Wingdings" pitchFamily="2" charset="2"/>
              <a:buNone/>
            </a:pPr>
            <a:r>
              <a:rPr lang="en-US" sz="2000" b="1" dirty="0" smtClean="0"/>
              <a:t>	</a:t>
            </a:r>
            <a:r>
              <a:rPr lang="en-US" sz="2000" b="1" dirty="0" err="1" smtClean="0"/>
              <a:t>System.out.println</a:t>
            </a:r>
            <a:r>
              <a:rPr lang="en-US" sz="2000" b="1" dirty="0" smtClean="0"/>
              <a:t>((x==1)&amp;(x++&lt;2)); </a:t>
            </a:r>
          </a:p>
          <a:p>
            <a:pPr>
              <a:buFont typeface="Wingdings" pitchFamily="2" charset="2"/>
              <a:buNone/>
            </a:pPr>
            <a:r>
              <a:rPr lang="en-US" sz="2000" b="1" dirty="0" smtClean="0"/>
              <a:t>	//Checks x&gt;1 though false checks x&lt;2 and then makes x as 2</a:t>
            </a:r>
          </a:p>
          <a:p>
            <a:pPr>
              <a:buFont typeface="Wingdings" pitchFamily="2" charset="2"/>
              <a:buNone/>
            </a:pPr>
            <a:r>
              <a:rPr lang="en-US" sz="2000" b="1" dirty="0" smtClean="0"/>
              <a:t>	</a:t>
            </a:r>
            <a:r>
              <a:rPr lang="en-US" sz="2000" b="1" dirty="0" err="1" smtClean="0"/>
              <a:t>System.out.println</a:t>
            </a:r>
            <a:r>
              <a:rPr lang="en-US" sz="2000" b="1" dirty="0" smtClean="0"/>
              <a:t>( "x: " + x); </a:t>
            </a:r>
          </a:p>
          <a:p>
            <a:pPr>
              <a:buFont typeface="Wingdings" pitchFamily="2" charset="2"/>
              <a:buNone/>
            </a:pPr>
            <a:r>
              <a:rPr lang="en-US" sz="2000" b="1" dirty="0" smtClean="0"/>
              <a:t>	x=1;</a:t>
            </a:r>
          </a:p>
          <a:p>
            <a:pPr>
              <a:buFont typeface="Wingdings" pitchFamily="2" charset="2"/>
              <a:buNone/>
            </a:pPr>
            <a:r>
              <a:rPr lang="en-US" sz="2000" b="1" dirty="0" smtClean="0"/>
              <a:t>	</a:t>
            </a:r>
            <a:r>
              <a:rPr lang="en-US" sz="2000" b="1" dirty="0" err="1" smtClean="0"/>
              <a:t>System.out.println</a:t>
            </a:r>
            <a:r>
              <a:rPr lang="en-US" sz="2000" b="1" dirty="0" smtClean="0"/>
              <a:t>((x&gt;1)&amp;&amp;(x++&lt;10)); </a:t>
            </a:r>
          </a:p>
          <a:p>
            <a:pPr>
              <a:buFont typeface="Wingdings" pitchFamily="2" charset="2"/>
              <a:buNone/>
            </a:pPr>
            <a:r>
              <a:rPr lang="en-US" sz="2000" b="1" dirty="0" smtClean="0"/>
              <a:t>	</a:t>
            </a:r>
            <a:r>
              <a:rPr lang="en-US" sz="2000" b="1" dirty="0" err="1" smtClean="0"/>
              <a:t>System.out.println</a:t>
            </a:r>
            <a:r>
              <a:rPr lang="en-US" sz="2000" b="1" dirty="0" smtClean="0"/>
              <a:t>( "x: " + x); </a:t>
            </a:r>
          </a:p>
          <a:p>
            <a:pPr>
              <a:buFont typeface="Wingdings" pitchFamily="2" charset="2"/>
              <a:buNone/>
            </a:pPr>
            <a:r>
              <a:rPr lang="en-US" sz="2000" b="1" dirty="0" smtClean="0"/>
              <a:t>  }</a:t>
            </a:r>
          </a:p>
          <a:p>
            <a:pPr>
              <a:buFont typeface="Wingdings" pitchFamily="2" charset="2"/>
              <a:buNone/>
            </a:pPr>
            <a:r>
              <a:rPr lang="en-US" sz="2000" b="1" dirty="0" smtClean="0"/>
              <a:t>}</a:t>
            </a:r>
          </a:p>
        </p:txBody>
      </p:sp>
      <p:sp>
        <p:nvSpPr>
          <p:cNvPr id="195588" name="Slide Number Placeholder 3"/>
          <p:cNvSpPr>
            <a:spLocks noGrp="1"/>
          </p:cNvSpPr>
          <p:nvPr>
            <p:ph type="sldNum" sz="quarter" idx="10"/>
          </p:nvPr>
        </p:nvSpPr>
        <p:spPr>
          <a:noFill/>
        </p:spPr>
        <p:txBody>
          <a:bodyPr/>
          <a:lstStyle/>
          <a:p>
            <a:fld id="{7CCEA6E7-5E60-435C-A8ED-0307CF92E9D5}" type="slidenum">
              <a:rPr lang="en-US" smtClean="0">
                <a:latin typeface="Arial" pitchFamily="34" charset="0"/>
              </a:rPr>
              <a:pPr/>
              <a:t>17</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itle 1"/>
          <p:cNvSpPr>
            <a:spLocks noGrp="1"/>
          </p:cNvSpPr>
          <p:nvPr>
            <p:ph type="title"/>
          </p:nvPr>
        </p:nvSpPr>
        <p:spPr>
          <a:xfrm>
            <a:off x="457200" y="0"/>
            <a:ext cx="8229600" cy="563562"/>
          </a:xfrm>
        </p:spPr>
        <p:txBody>
          <a:bodyPr>
            <a:normAutofit fontScale="90000"/>
          </a:bodyPr>
          <a:lstStyle/>
          <a:p>
            <a:r>
              <a:rPr lang="en-US" dirty="0" smtClean="0"/>
              <a:t>Unconditional &amp; operator</a:t>
            </a:r>
          </a:p>
        </p:txBody>
      </p:sp>
      <p:sp>
        <p:nvSpPr>
          <p:cNvPr id="195587" name="Content Placeholder 2"/>
          <p:cNvSpPr>
            <a:spLocks noGrp="1"/>
          </p:cNvSpPr>
          <p:nvPr>
            <p:ph idx="1"/>
          </p:nvPr>
        </p:nvSpPr>
        <p:spPr>
          <a:xfrm>
            <a:off x="0" y="457200"/>
            <a:ext cx="9144000" cy="5257800"/>
          </a:xfrm>
        </p:spPr>
        <p:txBody>
          <a:bodyPr/>
          <a:lstStyle/>
          <a:p>
            <a:pPr>
              <a:buFont typeface="Wingdings" pitchFamily="2" charset="2"/>
              <a:buNone/>
            </a:pPr>
            <a:r>
              <a:rPr lang="en-US" sz="2000" b="1" smtClean="0"/>
              <a:t>public class JU112BitwiseAnd</a:t>
            </a:r>
          </a:p>
          <a:p>
            <a:pPr>
              <a:buFont typeface="Wingdings" pitchFamily="2" charset="2"/>
              <a:buNone/>
            </a:pPr>
            <a:r>
              <a:rPr lang="en-US" sz="2000" b="1" smtClean="0"/>
              <a:t>{</a:t>
            </a:r>
          </a:p>
          <a:p>
            <a:pPr>
              <a:buFont typeface="Wingdings" pitchFamily="2" charset="2"/>
              <a:buNone/>
            </a:pPr>
            <a:r>
              <a:rPr lang="en-US" sz="2000" b="1" smtClean="0"/>
              <a:t>  public static void main(String[] b)</a:t>
            </a:r>
          </a:p>
          <a:p>
            <a:pPr>
              <a:buFont typeface="Wingdings" pitchFamily="2" charset="2"/>
              <a:buNone/>
            </a:pPr>
            <a:r>
              <a:rPr lang="en-US" sz="2000" b="1" smtClean="0"/>
              <a:t>  {</a:t>
            </a:r>
          </a:p>
          <a:p>
            <a:pPr>
              <a:buFont typeface="Wingdings" pitchFamily="2" charset="2"/>
              <a:buNone/>
            </a:pPr>
            <a:r>
              <a:rPr lang="en-US" sz="2000" b="1" smtClean="0"/>
              <a:t>	int a=4,a1=7,x=1;</a:t>
            </a:r>
          </a:p>
          <a:p>
            <a:pPr>
              <a:buFont typeface="Wingdings" pitchFamily="2" charset="2"/>
              <a:buNone/>
            </a:pPr>
            <a:r>
              <a:rPr lang="en-US" sz="2000" b="1" smtClean="0"/>
              <a:t>	System.out.println(a&amp;a1); //prints 4 after bitwise and</a:t>
            </a:r>
          </a:p>
          <a:p>
            <a:pPr>
              <a:buFont typeface="Wingdings" pitchFamily="2" charset="2"/>
              <a:buNone/>
            </a:pPr>
            <a:r>
              <a:rPr lang="en-US" sz="2000" b="1" smtClean="0"/>
              <a:t>	System.out.println((x==1)&amp;(x++&lt;2)); //true as x==1 is true and 1&lt;2 is true</a:t>
            </a:r>
          </a:p>
          <a:p>
            <a:pPr>
              <a:buFont typeface="Wingdings" pitchFamily="2" charset="2"/>
              <a:buNone/>
            </a:pPr>
            <a:r>
              <a:rPr lang="en-US" sz="2000" b="1" smtClean="0"/>
              <a:t>	//Checks x&gt;1 though false checks x&lt;2 and then makes x as 2</a:t>
            </a:r>
          </a:p>
          <a:p>
            <a:pPr>
              <a:buFont typeface="Wingdings" pitchFamily="2" charset="2"/>
              <a:buNone/>
            </a:pPr>
            <a:r>
              <a:rPr lang="en-US" sz="2000" b="1" smtClean="0"/>
              <a:t>	System.out.println( "x: " + x); //prints true</a:t>
            </a:r>
          </a:p>
          <a:p>
            <a:pPr>
              <a:buFont typeface="Wingdings" pitchFamily="2" charset="2"/>
              <a:buNone/>
            </a:pPr>
            <a:r>
              <a:rPr lang="en-US" sz="2000" b="1" smtClean="0"/>
              <a:t>	x=1;</a:t>
            </a:r>
          </a:p>
          <a:p>
            <a:pPr>
              <a:buFont typeface="Wingdings" pitchFamily="2" charset="2"/>
              <a:buNone/>
            </a:pPr>
            <a:r>
              <a:rPr lang="en-US" sz="2000" b="1" smtClean="0"/>
              <a:t>	System.out.println((x&gt;1)&amp;&amp;(x++&lt;10)); //x&gt;1 false so doesnot check x&lt;10</a:t>
            </a:r>
          </a:p>
          <a:p>
            <a:pPr>
              <a:buFont typeface="Wingdings" pitchFamily="2" charset="2"/>
              <a:buNone/>
            </a:pPr>
            <a:r>
              <a:rPr lang="en-US" sz="2000" b="1" smtClean="0"/>
              <a:t>	System.out.println( "x: " + x); //as it does not go to x++&lt;10 so x remains 1</a:t>
            </a:r>
          </a:p>
          <a:p>
            <a:pPr>
              <a:buFont typeface="Wingdings" pitchFamily="2" charset="2"/>
              <a:buNone/>
            </a:pPr>
            <a:r>
              <a:rPr lang="en-US" sz="2000" b="1" smtClean="0"/>
              <a:t>  }</a:t>
            </a:r>
          </a:p>
          <a:p>
            <a:pPr>
              <a:buFont typeface="Wingdings" pitchFamily="2" charset="2"/>
              <a:buNone/>
            </a:pPr>
            <a:r>
              <a:rPr lang="en-US" sz="2000" b="1" smtClean="0"/>
              <a:t>}</a:t>
            </a:r>
          </a:p>
        </p:txBody>
      </p:sp>
      <p:sp>
        <p:nvSpPr>
          <p:cNvPr id="195588" name="Slide Number Placeholder 3"/>
          <p:cNvSpPr>
            <a:spLocks noGrp="1"/>
          </p:cNvSpPr>
          <p:nvPr>
            <p:ph type="sldNum" sz="quarter" idx="10"/>
          </p:nvPr>
        </p:nvSpPr>
        <p:spPr>
          <a:noFill/>
        </p:spPr>
        <p:txBody>
          <a:bodyPr/>
          <a:lstStyle/>
          <a:p>
            <a:fld id="{7CCEA6E7-5E60-435C-A8ED-0307CF92E9D5}" type="slidenum">
              <a:rPr lang="en-US" smtClean="0">
                <a:latin typeface="Arial" pitchFamily="34" charset="0"/>
              </a:rPr>
              <a:pPr/>
              <a:t>18</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6610"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a:xfrm>
            <a:off x="0" y="1066800"/>
            <a:ext cx="9144000" cy="5791200"/>
          </a:xfrm>
        </p:spPr>
        <p:txBody>
          <a:bodyPr/>
          <a:lstStyle/>
          <a:p>
            <a:r>
              <a:rPr lang="en-US" sz="2000" b="1" dirty="0" smtClean="0">
                <a:latin typeface="Arial" pitchFamily="34" charset="0"/>
                <a:cs typeface="Arial" pitchFamily="34" charset="0"/>
              </a:rPr>
              <a:t>It depends on the type of the arguments...</a:t>
            </a:r>
          </a:p>
          <a:p>
            <a:r>
              <a:rPr lang="en-US" sz="2000" b="1" dirty="0" smtClean="0">
                <a:latin typeface="Arial" pitchFamily="34" charset="0"/>
                <a:cs typeface="Arial" pitchFamily="34" charset="0"/>
              </a:rPr>
              <a:t>For integer arguments, the single ampersand ("&amp;")is the "bit-wise AND" operator. The double ampersand ("&amp;&amp;") is not defined for anything but two boolean arguments.</a:t>
            </a:r>
          </a:p>
          <a:p>
            <a:r>
              <a:rPr lang="en-US" sz="2000" b="1" dirty="0" smtClean="0">
                <a:latin typeface="Arial" pitchFamily="34" charset="0"/>
                <a:cs typeface="Arial" pitchFamily="34" charset="0"/>
              </a:rPr>
              <a:t>For boolean arguments, the single ampersand constitutes the (unconditional) "logical AND" operator while the double ampersand ("&amp;&amp;") is the "conditional logical AND" operator. That is to say that the single ampersand always evaluates both arguments whereas the double ampersand will only evaluate the second argument if the first argument is true.</a:t>
            </a:r>
          </a:p>
          <a:p>
            <a:r>
              <a:rPr lang="en-US" sz="2000" b="1" dirty="0" smtClean="0">
                <a:latin typeface="Arial" pitchFamily="34" charset="0"/>
                <a:cs typeface="Arial" pitchFamily="34" charset="0"/>
              </a:rPr>
              <a:t>For all other argument types and combinations, a compile-time error should occur.</a:t>
            </a:r>
          </a:p>
          <a:p>
            <a:endParaRPr lang="en-US" sz="2000" b="1" dirty="0" smtClean="0">
              <a:latin typeface="Arial" pitchFamily="34" charset="0"/>
              <a:cs typeface="Arial" pitchFamily="34" charset="0"/>
            </a:endParaRPr>
          </a:p>
        </p:txBody>
      </p:sp>
      <p:sp>
        <p:nvSpPr>
          <p:cNvPr id="196612" name="Slide Number Placeholder 3"/>
          <p:cNvSpPr>
            <a:spLocks noGrp="1"/>
          </p:cNvSpPr>
          <p:nvPr>
            <p:ph type="sldNum" sz="quarter" idx="10"/>
          </p:nvPr>
        </p:nvSpPr>
        <p:spPr>
          <a:noFill/>
        </p:spPr>
        <p:txBody>
          <a:bodyPr/>
          <a:lstStyle/>
          <a:p>
            <a:fld id="{F48EE415-F0E5-4E1B-857D-CA5BB4D5DA19}" type="slidenum">
              <a:rPr lang="en-US" smtClean="0">
                <a:latin typeface="Arial" pitchFamily="34" charset="0"/>
              </a:rPr>
              <a:pPr/>
              <a:t>19</a:t>
            </a:fld>
            <a:endParaRPr lang="en-US" smtClean="0">
              <a:latin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Slide Number Placeholder 3"/>
          <p:cNvSpPr>
            <a:spLocks noGrp="1"/>
          </p:cNvSpPr>
          <p:nvPr>
            <p:ph type="sldNum" sz="quarter" idx="10"/>
          </p:nvPr>
        </p:nvSpPr>
        <p:spPr>
          <a:noFill/>
        </p:spPr>
        <p:txBody>
          <a:bodyPr/>
          <a:lstStyle/>
          <a:p>
            <a:fld id="{1C3ACCC9-7B5D-4D67-9F17-05673E7504E9}" type="slidenum">
              <a:rPr lang="en-US" smtClean="0">
                <a:latin typeface="Arial" pitchFamily="34" charset="0"/>
              </a:rPr>
              <a:pPr/>
              <a:t>2</a:t>
            </a:fld>
            <a:endParaRPr lang="en-US" smtClean="0">
              <a:latin typeface="Arial" pitchFamily="34" charset="0"/>
            </a:endParaRPr>
          </a:p>
        </p:txBody>
      </p:sp>
      <p:sp>
        <p:nvSpPr>
          <p:cNvPr id="276483" name="Rectangle 2"/>
          <p:cNvSpPr>
            <a:spLocks noGrp="1" noChangeArrowheads="1"/>
          </p:cNvSpPr>
          <p:nvPr>
            <p:ph type="title"/>
          </p:nvPr>
        </p:nvSpPr>
        <p:spPr>
          <a:xfrm>
            <a:off x="1219200" y="304800"/>
            <a:ext cx="7467600" cy="457200"/>
          </a:xfrm>
        </p:spPr>
        <p:txBody>
          <a:bodyPr>
            <a:normAutofit fontScale="90000"/>
          </a:bodyPr>
          <a:lstStyle/>
          <a:p>
            <a:pPr eaLnBrk="1" hangingPunct="1"/>
            <a:r>
              <a:rPr lang="en-US" dirty="0" smtClean="0"/>
              <a:t>Operators</a:t>
            </a:r>
          </a:p>
        </p:txBody>
      </p:sp>
      <p:sp>
        <p:nvSpPr>
          <p:cNvPr id="63492" name="Rectangle 3"/>
          <p:cNvSpPr>
            <a:spLocks noGrp="1" noChangeArrowheads="1"/>
          </p:cNvSpPr>
          <p:nvPr>
            <p:ph type="body" idx="1"/>
          </p:nvPr>
        </p:nvSpPr>
        <p:spPr>
          <a:xfrm>
            <a:off x="0" y="1066800"/>
            <a:ext cx="9144000" cy="5791200"/>
          </a:xfrm>
        </p:spPr>
        <p:txBody>
          <a:bodyPr/>
          <a:lstStyle/>
          <a:p>
            <a:pPr algn="just">
              <a:spcAft>
                <a:spcPct val="25000"/>
              </a:spcAft>
            </a:pPr>
            <a:r>
              <a:rPr lang="en-US" sz="2000" b="1" dirty="0" smtClean="0">
                <a:latin typeface="Book Antiqua" pitchFamily="18" charset="0"/>
              </a:rPr>
              <a:t>Arithmetic Operators</a:t>
            </a:r>
          </a:p>
          <a:p>
            <a:pPr algn="just">
              <a:spcAft>
                <a:spcPct val="25000"/>
              </a:spcAft>
            </a:pPr>
            <a:r>
              <a:rPr lang="en-US" sz="2000" b="1" dirty="0" smtClean="0">
                <a:latin typeface="Book Antiqua" pitchFamily="18" charset="0"/>
              </a:rPr>
              <a:t>+, -, *, /, and %</a:t>
            </a:r>
          </a:p>
          <a:p>
            <a:pPr algn="just">
              <a:spcAft>
                <a:spcPct val="25000"/>
              </a:spcAft>
            </a:pPr>
            <a:r>
              <a:rPr lang="en-US" sz="2000" b="1" dirty="0" smtClean="0">
                <a:latin typeface="Book Antiqua" pitchFamily="18" charset="0"/>
              </a:rPr>
              <a:t>5/2 yields an integer 2.</a:t>
            </a:r>
          </a:p>
          <a:p>
            <a:pPr algn="just">
              <a:spcAft>
                <a:spcPct val="25000"/>
              </a:spcAft>
            </a:pPr>
            <a:r>
              <a:rPr lang="en-US" sz="2000" b="1" dirty="0" smtClean="0">
                <a:latin typeface="Book Antiqua" pitchFamily="18" charset="0"/>
              </a:rPr>
              <a:t>5.0/2 yields a double value </a:t>
            </a:r>
            <a:r>
              <a:rPr lang="en-US" sz="2000" b="1" dirty="0" smtClean="0">
                <a:latin typeface="Book Antiqua" pitchFamily="18" charset="0"/>
              </a:rPr>
              <a:t>2.5</a:t>
            </a:r>
            <a:endParaRPr lang="en-US" sz="2000" b="1" dirty="0" smtClean="0">
              <a:latin typeface="Book Antiqua" pitchFamily="18" charset="0"/>
            </a:endParaRPr>
          </a:p>
          <a:p>
            <a:pPr algn="just">
              <a:spcAft>
                <a:spcPct val="25000"/>
              </a:spcAft>
            </a:pPr>
            <a:r>
              <a:rPr lang="en-US" sz="2000" b="1" dirty="0" smtClean="0">
                <a:latin typeface="Book Antiqua" pitchFamily="18" charset="0"/>
              </a:rPr>
              <a:t>5 % 2 yields 1 (the remainder of the division) </a:t>
            </a:r>
          </a:p>
          <a:p>
            <a:endParaRPr lang="en-US" sz="20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animEffect transition="in" filter="blinds(horizontal)">
                                      <p:cBhvr>
                                        <p:cTn id="7" dur="500"/>
                                        <p:tgtEl>
                                          <p:spTgt spid="634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92">
                                            <p:txEl>
                                              <p:pRg st="1" end="1"/>
                                            </p:txEl>
                                          </p:spTgt>
                                        </p:tgtEl>
                                        <p:attrNameLst>
                                          <p:attrName>style.visibility</p:attrName>
                                        </p:attrNameLst>
                                      </p:cBhvr>
                                      <p:to>
                                        <p:strVal val="visible"/>
                                      </p:to>
                                    </p:set>
                                    <p:animEffect transition="in" filter="blinds(horizontal)">
                                      <p:cBhvr>
                                        <p:cTn id="12" dur="500"/>
                                        <p:tgtEl>
                                          <p:spTgt spid="634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492">
                                            <p:txEl>
                                              <p:pRg st="2" end="2"/>
                                            </p:txEl>
                                          </p:spTgt>
                                        </p:tgtEl>
                                        <p:attrNameLst>
                                          <p:attrName>style.visibility</p:attrName>
                                        </p:attrNameLst>
                                      </p:cBhvr>
                                      <p:to>
                                        <p:strVal val="visible"/>
                                      </p:to>
                                    </p:set>
                                    <p:animEffect transition="in" filter="blinds(horizontal)">
                                      <p:cBhvr>
                                        <p:cTn id="17" dur="500"/>
                                        <p:tgtEl>
                                          <p:spTgt spid="634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492">
                                            <p:txEl>
                                              <p:pRg st="3" end="3"/>
                                            </p:txEl>
                                          </p:spTgt>
                                        </p:tgtEl>
                                        <p:attrNameLst>
                                          <p:attrName>style.visibility</p:attrName>
                                        </p:attrNameLst>
                                      </p:cBhvr>
                                      <p:to>
                                        <p:strVal val="visible"/>
                                      </p:to>
                                    </p:set>
                                    <p:animEffect transition="in" filter="blinds(horizontal)">
                                      <p:cBhvr>
                                        <p:cTn id="22" dur="500"/>
                                        <p:tgtEl>
                                          <p:spTgt spid="6349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3492">
                                            <p:txEl>
                                              <p:pRg st="4" end="4"/>
                                            </p:txEl>
                                          </p:spTgt>
                                        </p:tgtEl>
                                        <p:attrNameLst>
                                          <p:attrName>style.visibility</p:attrName>
                                        </p:attrNameLst>
                                      </p:cBhvr>
                                      <p:to>
                                        <p:strVal val="visible"/>
                                      </p:to>
                                    </p:set>
                                    <p:animEffect transition="in" filter="blinds(horizontal)">
                                      <p:cBhvr>
                                        <p:cTn id="27" dur="500"/>
                                        <p:tgtEl>
                                          <p:spTgt spid="6349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685800" y="0"/>
            <a:ext cx="7772400" cy="1428750"/>
          </a:xfrm>
        </p:spPr>
        <p:txBody>
          <a:bodyPr/>
          <a:lstStyle/>
          <a:p>
            <a:r>
              <a:rPr lang="en-US" smtClean="0"/>
              <a:t>Conditional Statements</a:t>
            </a:r>
          </a:p>
        </p:txBody>
      </p:sp>
      <p:sp>
        <p:nvSpPr>
          <p:cNvPr id="214019" name="Rectangle 6"/>
          <p:cNvSpPr>
            <a:spLocks noChangeArrowheads="1"/>
          </p:cNvSpPr>
          <p:nvPr/>
        </p:nvSpPr>
        <p:spPr bwMode="auto">
          <a:xfrm>
            <a:off x="685800" y="1371600"/>
            <a:ext cx="6248400" cy="1905000"/>
          </a:xfrm>
          <a:prstGeom prst="rect">
            <a:avLst/>
          </a:prstGeom>
          <a:noFill/>
          <a:ln w="9525">
            <a:noFill/>
            <a:miter lim="800000"/>
            <a:headEnd/>
            <a:tailEnd/>
          </a:ln>
        </p:spPr>
        <p:txBody>
          <a:bodyPr lIns="92075" tIns="46038" rIns="92075" bIns="46038"/>
          <a:lstStyle/>
          <a:p>
            <a:pPr marL="342900" indent="-342900">
              <a:spcBef>
                <a:spcPct val="20000"/>
              </a:spcBef>
              <a:buClr>
                <a:schemeClr val="tx2"/>
              </a:buClr>
              <a:buSzPct val="75000"/>
              <a:buFont typeface="Monotype Sorts" pitchFamily="2" charset="2"/>
              <a:buChar char="F"/>
            </a:pPr>
            <a:r>
              <a:rPr lang="en-US" sz="3200" b="1" dirty="0"/>
              <a:t> </a:t>
            </a:r>
            <a:r>
              <a:rPr lang="en-US" sz="3000" b="1" dirty="0">
                <a:latin typeface="Courier New" pitchFamily="49" charset="0"/>
              </a:rPr>
              <a:t>if</a:t>
            </a:r>
            <a:r>
              <a:rPr lang="en-US" sz="3200" b="1" dirty="0"/>
              <a:t> Statements</a:t>
            </a:r>
          </a:p>
          <a:p>
            <a:pPr marL="342900" indent="-342900">
              <a:spcBef>
                <a:spcPct val="50000"/>
              </a:spcBef>
              <a:buClr>
                <a:schemeClr val="tx2"/>
              </a:buClr>
              <a:buSzPct val="75000"/>
              <a:buFont typeface="Monotype Sorts" pitchFamily="2" charset="2"/>
              <a:buChar char="F"/>
            </a:pPr>
            <a:r>
              <a:rPr lang="en-US" sz="3200" b="1" dirty="0"/>
              <a:t> </a:t>
            </a:r>
            <a:r>
              <a:rPr lang="en-US" sz="3000" b="1" dirty="0">
                <a:latin typeface="Courier New" pitchFamily="49" charset="0"/>
              </a:rPr>
              <a:t>switch</a:t>
            </a:r>
            <a:r>
              <a:rPr lang="en-US" sz="3200" b="1" dirty="0"/>
              <a:t> Statements</a:t>
            </a:r>
          </a:p>
          <a:p>
            <a:pPr marL="342900" indent="-342900">
              <a:spcBef>
                <a:spcPct val="50000"/>
              </a:spcBef>
              <a:buClr>
                <a:schemeClr val="tx2"/>
              </a:buClr>
              <a:buSzPct val="75000"/>
              <a:buFont typeface="Monotype Sorts" pitchFamily="2" charset="2"/>
              <a:buChar char="F"/>
            </a:pPr>
            <a:r>
              <a:rPr lang="en-US" sz="3200" b="1" dirty="0"/>
              <a:t> Conditional Operators</a:t>
            </a:r>
            <a:endParaRPr lang="en-US" b="1" dirty="0">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4019">
                                            <p:txEl>
                                              <p:pRg st="0" end="0"/>
                                            </p:txEl>
                                          </p:spTgt>
                                        </p:tgtEl>
                                        <p:attrNameLst>
                                          <p:attrName>style.visibility</p:attrName>
                                        </p:attrNameLst>
                                      </p:cBhvr>
                                      <p:to>
                                        <p:strVal val="visible"/>
                                      </p:to>
                                    </p:set>
                                    <p:animEffect transition="in" filter="blinds(horizontal)">
                                      <p:cBhvr>
                                        <p:cTn id="7" dur="500"/>
                                        <p:tgtEl>
                                          <p:spTgt spid="2140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4019">
                                            <p:txEl>
                                              <p:pRg st="1" end="1"/>
                                            </p:txEl>
                                          </p:spTgt>
                                        </p:tgtEl>
                                        <p:attrNameLst>
                                          <p:attrName>style.visibility</p:attrName>
                                        </p:attrNameLst>
                                      </p:cBhvr>
                                      <p:to>
                                        <p:strVal val="visible"/>
                                      </p:to>
                                    </p:set>
                                    <p:animEffect transition="in" filter="blinds(horizontal)">
                                      <p:cBhvr>
                                        <p:cTn id="12" dur="500"/>
                                        <p:tgtEl>
                                          <p:spTgt spid="2140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4019">
                                            <p:txEl>
                                              <p:pRg st="2" end="2"/>
                                            </p:txEl>
                                          </p:spTgt>
                                        </p:tgtEl>
                                        <p:attrNameLst>
                                          <p:attrName>style.visibility</p:attrName>
                                        </p:attrNameLst>
                                      </p:cBhvr>
                                      <p:to>
                                        <p:strVal val="visible"/>
                                      </p:to>
                                    </p:set>
                                    <p:animEffect transition="in" filter="blinds(horizontal)">
                                      <p:cBhvr>
                                        <p:cTn id="17" dur="500"/>
                                        <p:tgtEl>
                                          <p:spTgt spid="2140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85800" y="0"/>
            <a:ext cx="7772400" cy="609600"/>
          </a:xfrm>
        </p:spPr>
        <p:txBody>
          <a:bodyPr>
            <a:normAutofit fontScale="90000"/>
          </a:bodyPr>
          <a:lstStyle/>
          <a:p>
            <a:r>
              <a:rPr lang="en-US" sz="4200" b="1" dirty="0" smtClean="0">
                <a:latin typeface="Courier New" pitchFamily="49" charset="0"/>
              </a:rPr>
              <a:t>if</a:t>
            </a:r>
            <a:r>
              <a:rPr lang="en-US" b="1" dirty="0" smtClean="0"/>
              <a:t> Statements</a:t>
            </a:r>
            <a:endParaRPr lang="en-US" sz="5400" b="1" dirty="0" smtClean="0"/>
          </a:p>
        </p:txBody>
      </p:sp>
      <p:sp>
        <p:nvSpPr>
          <p:cNvPr id="215043" name="Rectangle 3"/>
          <p:cNvSpPr>
            <a:spLocks noGrp="1" noChangeArrowheads="1"/>
          </p:cNvSpPr>
          <p:nvPr>
            <p:ph type="body" idx="1"/>
          </p:nvPr>
        </p:nvSpPr>
        <p:spPr>
          <a:xfrm>
            <a:off x="0" y="609600"/>
            <a:ext cx="8763000" cy="5105400"/>
          </a:xfrm>
        </p:spPr>
        <p:txBody>
          <a:bodyPr/>
          <a:lstStyle/>
          <a:p>
            <a:pPr>
              <a:buFont typeface="Monotype Sorts" pitchFamily="2" charset="2"/>
              <a:buNone/>
            </a:pPr>
            <a:r>
              <a:rPr lang="en-US" sz="3600" b="1" dirty="0" smtClean="0">
                <a:latin typeface="Courier New" pitchFamily="49" charset="0"/>
              </a:rPr>
              <a:t>if (</a:t>
            </a:r>
            <a:r>
              <a:rPr lang="en-US" sz="3600" b="1" dirty="0" err="1" smtClean="0">
                <a:latin typeface="Courier New" pitchFamily="49" charset="0"/>
              </a:rPr>
              <a:t>booleanExpression</a:t>
            </a:r>
            <a:r>
              <a:rPr lang="en-US" sz="3600" b="1" dirty="0" smtClean="0">
                <a:latin typeface="Courier New" pitchFamily="49" charset="0"/>
              </a:rPr>
              <a:t>) { </a:t>
            </a:r>
          </a:p>
          <a:p>
            <a:pPr>
              <a:spcBef>
                <a:spcPct val="0"/>
              </a:spcBef>
              <a:buFont typeface="Monotype Sorts" pitchFamily="2" charset="2"/>
              <a:buNone/>
            </a:pPr>
            <a:r>
              <a:rPr lang="en-US" sz="3600" b="1" dirty="0" smtClean="0">
                <a:latin typeface="Courier New" pitchFamily="49" charset="0"/>
              </a:rPr>
              <a:t>  statement(s);</a:t>
            </a:r>
          </a:p>
          <a:p>
            <a:pPr>
              <a:spcBef>
                <a:spcPts val="0"/>
              </a:spcBef>
              <a:buFont typeface="Monotype Sorts" pitchFamily="2" charset="2"/>
              <a:buNone/>
            </a:pPr>
            <a:r>
              <a:rPr lang="en-US" sz="3600" b="1" dirty="0" smtClean="0">
                <a:latin typeface="Courier New" pitchFamily="49" charset="0"/>
              </a:rPr>
              <a:t>}</a:t>
            </a:r>
            <a:endParaRPr lang="en-US" b="1" dirty="0" smtClean="0">
              <a:latin typeface="Courier New" pitchFamily="49" charset="0"/>
            </a:endParaRPr>
          </a:p>
          <a:p>
            <a:pPr>
              <a:spcBef>
                <a:spcPts val="0"/>
              </a:spcBef>
              <a:buFont typeface="Monotype Sorts" pitchFamily="2" charset="2"/>
              <a:buNone/>
            </a:pPr>
            <a:r>
              <a:rPr lang="en-US" sz="3800" b="1" dirty="0" smtClean="0"/>
              <a:t>Example:</a:t>
            </a:r>
            <a:endParaRPr lang="en-US" sz="4000" b="1" dirty="0" smtClean="0"/>
          </a:p>
          <a:p>
            <a:pPr>
              <a:spcBef>
                <a:spcPts val="0"/>
              </a:spcBef>
              <a:buFont typeface="Monotype Sorts" pitchFamily="2" charset="2"/>
              <a:buNone/>
            </a:pPr>
            <a:r>
              <a:rPr lang="en-US" sz="3400" b="1" dirty="0" smtClean="0">
                <a:latin typeface="Courier New" pitchFamily="49" charset="0"/>
              </a:rPr>
              <a:t>if ((</a:t>
            </a:r>
            <a:r>
              <a:rPr lang="en-US" sz="3400" b="1" dirty="0" err="1" smtClean="0">
                <a:latin typeface="Courier New" pitchFamily="49" charset="0"/>
              </a:rPr>
              <a:t>i</a:t>
            </a:r>
            <a:r>
              <a:rPr lang="en-US" sz="3400" b="1" dirty="0" smtClean="0">
                <a:latin typeface="Courier New" pitchFamily="49" charset="0"/>
              </a:rPr>
              <a:t> &gt; 0) &amp;&amp; (</a:t>
            </a:r>
            <a:r>
              <a:rPr lang="en-US" sz="3400" b="1" dirty="0" err="1" smtClean="0">
                <a:latin typeface="Courier New" pitchFamily="49" charset="0"/>
              </a:rPr>
              <a:t>i</a:t>
            </a:r>
            <a:r>
              <a:rPr lang="en-US" sz="3400" b="1" dirty="0" smtClean="0">
                <a:latin typeface="Courier New" pitchFamily="49" charset="0"/>
              </a:rPr>
              <a:t> &lt; 10)) { </a:t>
            </a:r>
          </a:p>
          <a:p>
            <a:pPr>
              <a:spcBef>
                <a:spcPct val="0"/>
              </a:spcBef>
              <a:buFont typeface="Monotype Sorts" pitchFamily="2" charset="2"/>
              <a:buNone/>
            </a:pPr>
            <a:r>
              <a:rPr lang="en-US" sz="3400" b="1" dirty="0" smtClean="0">
                <a:latin typeface="Courier New" pitchFamily="49" charset="0"/>
              </a:rPr>
              <a:t>  </a:t>
            </a:r>
            <a:r>
              <a:rPr lang="en-US" sz="3400" b="1" dirty="0" err="1" smtClean="0">
                <a:latin typeface="Courier New" pitchFamily="49" charset="0"/>
              </a:rPr>
              <a:t>System.out.println</a:t>
            </a:r>
            <a:r>
              <a:rPr lang="en-US" sz="3400" b="1" dirty="0" smtClean="0">
                <a:latin typeface="Courier New" pitchFamily="49" charset="0"/>
              </a:rPr>
              <a:t>("</a:t>
            </a:r>
            <a:r>
              <a:rPr lang="en-US" sz="3400" b="1" dirty="0" err="1" smtClean="0">
                <a:latin typeface="Courier New" pitchFamily="49" charset="0"/>
              </a:rPr>
              <a:t>i</a:t>
            </a:r>
            <a:r>
              <a:rPr lang="en-US" sz="3400" b="1" dirty="0" smtClean="0">
                <a:latin typeface="Courier New" pitchFamily="49" charset="0"/>
              </a:rPr>
              <a:t> is an " +</a:t>
            </a:r>
          </a:p>
          <a:p>
            <a:pPr>
              <a:spcBef>
                <a:spcPct val="0"/>
              </a:spcBef>
              <a:buFont typeface="Monotype Sorts" pitchFamily="2" charset="2"/>
              <a:buNone/>
            </a:pPr>
            <a:r>
              <a:rPr lang="en-US" sz="3400" b="1" dirty="0" smtClean="0">
                <a:latin typeface="Courier New" pitchFamily="49" charset="0"/>
              </a:rPr>
              <a:t>    "integer between 0 and 10");</a:t>
            </a:r>
          </a:p>
          <a:p>
            <a:pPr>
              <a:spcBef>
                <a:spcPct val="0"/>
              </a:spcBef>
              <a:buFont typeface="Monotype Sorts" pitchFamily="2" charset="2"/>
              <a:buNone/>
            </a:pPr>
            <a:r>
              <a:rPr lang="en-US" sz="3400" b="1" dirty="0" smtClean="0">
                <a:latin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043">
                                            <p:txEl>
                                              <p:pRg st="3" end="3"/>
                                            </p:txEl>
                                          </p:spTgt>
                                        </p:tgtEl>
                                        <p:attrNameLst>
                                          <p:attrName>style.visibility</p:attrName>
                                        </p:attrNameLst>
                                      </p:cBhvr>
                                      <p:to>
                                        <p:strVal val="visible"/>
                                      </p:to>
                                    </p:set>
                                    <p:animEffect transition="in" filter="blinds(horizontal)">
                                      <p:cBhvr>
                                        <p:cTn id="7" dur="500"/>
                                        <p:tgtEl>
                                          <p:spTgt spid="21504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5043">
                                            <p:txEl>
                                              <p:pRg st="4" end="4"/>
                                            </p:txEl>
                                          </p:spTgt>
                                        </p:tgtEl>
                                        <p:attrNameLst>
                                          <p:attrName>style.visibility</p:attrName>
                                        </p:attrNameLst>
                                      </p:cBhvr>
                                      <p:to>
                                        <p:strVal val="visible"/>
                                      </p:to>
                                    </p:set>
                                    <p:animEffect transition="in" filter="blinds(horizontal)">
                                      <p:cBhvr>
                                        <p:cTn id="10" dur="500"/>
                                        <p:tgtEl>
                                          <p:spTgt spid="21504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15043">
                                            <p:txEl>
                                              <p:pRg st="5" end="5"/>
                                            </p:txEl>
                                          </p:spTgt>
                                        </p:tgtEl>
                                        <p:attrNameLst>
                                          <p:attrName>style.visibility</p:attrName>
                                        </p:attrNameLst>
                                      </p:cBhvr>
                                      <p:to>
                                        <p:strVal val="visible"/>
                                      </p:to>
                                    </p:set>
                                    <p:animEffect transition="in" filter="blinds(horizontal)">
                                      <p:cBhvr>
                                        <p:cTn id="13" dur="500"/>
                                        <p:tgtEl>
                                          <p:spTgt spid="215043">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15043">
                                            <p:txEl>
                                              <p:pRg st="6" end="6"/>
                                            </p:txEl>
                                          </p:spTgt>
                                        </p:tgtEl>
                                        <p:attrNameLst>
                                          <p:attrName>style.visibility</p:attrName>
                                        </p:attrNameLst>
                                      </p:cBhvr>
                                      <p:to>
                                        <p:strVal val="visible"/>
                                      </p:to>
                                    </p:set>
                                    <p:animEffect transition="in" filter="blinds(horizontal)">
                                      <p:cBhvr>
                                        <p:cTn id="16" dur="500"/>
                                        <p:tgtEl>
                                          <p:spTgt spid="215043">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15043">
                                            <p:txEl>
                                              <p:pRg st="7" end="7"/>
                                            </p:txEl>
                                          </p:spTgt>
                                        </p:tgtEl>
                                        <p:attrNameLst>
                                          <p:attrName>style.visibility</p:attrName>
                                        </p:attrNameLst>
                                      </p:cBhvr>
                                      <p:to>
                                        <p:strVal val="visible"/>
                                      </p:to>
                                    </p:set>
                                    <p:animEffect transition="in" filter="blinds(horizontal)">
                                      <p:cBhvr>
                                        <p:cTn id="19" dur="500"/>
                                        <p:tgtEl>
                                          <p:spTgt spid="2150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685800" y="0"/>
            <a:ext cx="8001000" cy="914400"/>
          </a:xfrm>
        </p:spPr>
        <p:txBody>
          <a:bodyPr/>
          <a:lstStyle/>
          <a:p>
            <a:r>
              <a:rPr lang="en-US" smtClean="0"/>
              <a:t>Caution</a:t>
            </a:r>
          </a:p>
        </p:txBody>
      </p:sp>
      <p:sp>
        <p:nvSpPr>
          <p:cNvPr id="216067" name="Rectangle 3"/>
          <p:cNvSpPr>
            <a:spLocks noGrp="1" noChangeArrowheads="1"/>
          </p:cNvSpPr>
          <p:nvPr>
            <p:ph type="body" idx="1"/>
          </p:nvPr>
        </p:nvSpPr>
        <p:spPr>
          <a:xfrm>
            <a:off x="457200" y="990600"/>
            <a:ext cx="8382000" cy="5486400"/>
          </a:xfrm>
        </p:spPr>
        <p:txBody>
          <a:bodyPr/>
          <a:lstStyle/>
          <a:p>
            <a:pPr marL="0" indent="0">
              <a:buFont typeface="Monotype Sorts" pitchFamily="2" charset="2"/>
              <a:buNone/>
            </a:pPr>
            <a:r>
              <a:rPr lang="en-US" sz="1800" b="1" dirty="0" smtClean="0">
                <a:latin typeface="Arial" pitchFamily="34" charset="0"/>
                <a:cs typeface="Arial" pitchFamily="34" charset="0"/>
              </a:rPr>
              <a:t>Adding a semicolon at the end of an </a:t>
            </a:r>
            <a:r>
              <a:rPr lang="en-US" sz="1800" b="1" u="sng" dirty="0" smtClean="0">
                <a:latin typeface="Arial" pitchFamily="34" charset="0"/>
                <a:cs typeface="Arial" pitchFamily="34" charset="0"/>
              </a:rPr>
              <a:t>if</a:t>
            </a:r>
            <a:r>
              <a:rPr lang="en-US" sz="1800" b="1" dirty="0" smtClean="0">
                <a:latin typeface="Arial" pitchFamily="34" charset="0"/>
                <a:cs typeface="Arial" pitchFamily="34" charset="0"/>
              </a:rPr>
              <a:t> clause is a common mistake.</a:t>
            </a:r>
          </a:p>
          <a:p>
            <a:pPr marL="0" indent="0">
              <a:buFont typeface="Monotype Sorts" pitchFamily="2" charset="2"/>
              <a:buNone/>
            </a:pPr>
            <a:r>
              <a:rPr lang="en-US" sz="2400" b="1" dirty="0" smtClean="0">
                <a:latin typeface="Courier New" pitchFamily="49" charset="0"/>
              </a:rPr>
              <a:t>if (radius &gt;= 0);</a:t>
            </a:r>
          </a:p>
          <a:p>
            <a:pPr marL="0" indent="0">
              <a:buFont typeface="Monotype Sorts" pitchFamily="2" charset="2"/>
              <a:buNone/>
            </a:pPr>
            <a:r>
              <a:rPr lang="en-US" sz="2400" b="1" dirty="0" smtClean="0">
                <a:latin typeface="Courier New" pitchFamily="49" charset="0"/>
              </a:rPr>
              <a:t>{</a:t>
            </a:r>
          </a:p>
          <a:p>
            <a:pPr marL="0" indent="0">
              <a:buFont typeface="Monotype Sorts" pitchFamily="2" charset="2"/>
              <a:buNone/>
            </a:pPr>
            <a:r>
              <a:rPr lang="en-US" sz="2400" b="1" dirty="0" smtClean="0">
                <a:latin typeface="Courier New" pitchFamily="49" charset="0"/>
              </a:rPr>
              <a:t>  area = radius*radius*PI;</a:t>
            </a:r>
          </a:p>
          <a:p>
            <a:pPr marL="0" indent="0">
              <a:buFont typeface="Monotype Sorts" pitchFamily="2" charset="2"/>
              <a:buNone/>
            </a:pPr>
            <a:r>
              <a:rPr lang="en-US" sz="2400" b="1" dirty="0" smtClean="0">
                <a:latin typeface="Courier New" pitchFamily="49" charset="0"/>
              </a:rPr>
              <a:t>  </a:t>
            </a:r>
            <a:r>
              <a:rPr lang="en-US" sz="2400" b="1" dirty="0" err="1" smtClean="0">
                <a:latin typeface="Courier New" pitchFamily="49" charset="0"/>
              </a:rPr>
              <a:t>System.out.println</a:t>
            </a:r>
            <a:r>
              <a:rPr lang="en-US" sz="2400" b="1" dirty="0" smtClean="0">
                <a:latin typeface="Courier New" pitchFamily="49" charset="0"/>
              </a:rPr>
              <a:t>(</a:t>
            </a:r>
          </a:p>
          <a:p>
            <a:pPr marL="0" indent="0">
              <a:buFont typeface="Monotype Sorts" pitchFamily="2" charset="2"/>
              <a:buNone/>
            </a:pPr>
            <a:r>
              <a:rPr lang="en-US" sz="2400" b="1" dirty="0" smtClean="0">
                <a:latin typeface="Courier New" pitchFamily="49" charset="0"/>
              </a:rPr>
              <a:t>    "The area for the circle of radius " +</a:t>
            </a:r>
          </a:p>
          <a:p>
            <a:pPr marL="0" indent="0">
              <a:buFont typeface="Monotype Sorts" pitchFamily="2" charset="2"/>
              <a:buNone/>
            </a:pPr>
            <a:r>
              <a:rPr lang="en-US" sz="2400" b="1" dirty="0" smtClean="0">
                <a:latin typeface="Courier New" pitchFamily="49" charset="0"/>
              </a:rPr>
              <a:t>    radius + " is " + area);</a:t>
            </a:r>
          </a:p>
          <a:p>
            <a:pPr marL="0" indent="0">
              <a:buFont typeface="Monotype Sorts" pitchFamily="2" charset="2"/>
              <a:buNone/>
            </a:pPr>
            <a:r>
              <a:rPr lang="en-US" sz="2400" b="1" dirty="0" smtClean="0">
                <a:latin typeface="Courier New" pitchFamily="49" charset="0"/>
              </a:rPr>
              <a:t>}</a:t>
            </a:r>
          </a:p>
          <a:p>
            <a:pPr marL="0" indent="0">
              <a:buFont typeface="Monotype Sorts" pitchFamily="2" charset="2"/>
              <a:buNone/>
            </a:pPr>
            <a:r>
              <a:rPr lang="en-US" sz="1800" b="1" dirty="0" smtClean="0">
                <a:latin typeface="Arial" pitchFamily="34" charset="0"/>
                <a:cs typeface="Arial" pitchFamily="34" charset="0"/>
              </a:rPr>
              <a:t>This mistake is hard to find, because it is not a compilation error or a runtime error, it is a logic error. </a:t>
            </a:r>
          </a:p>
          <a:p>
            <a:pPr marL="0" indent="0">
              <a:buFont typeface="Monotype Sorts" pitchFamily="2" charset="2"/>
              <a:buNone/>
            </a:pPr>
            <a:r>
              <a:rPr lang="en-US" sz="1800" b="1" dirty="0" smtClean="0">
                <a:latin typeface="Arial" pitchFamily="34" charset="0"/>
                <a:cs typeface="Arial" pitchFamily="34" charset="0"/>
              </a:rPr>
              <a:t>This error often occurs when you use the next-line block style.</a:t>
            </a:r>
            <a:endParaRPr lang="en-US" sz="2000" b="1" dirty="0" smtClean="0">
              <a:latin typeface="Arial" pitchFamily="34" charset="0"/>
              <a:cs typeface="Arial" pitchFamily="34" charset="0"/>
            </a:endParaRPr>
          </a:p>
        </p:txBody>
      </p:sp>
      <p:sp>
        <p:nvSpPr>
          <p:cNvPr id="216068" name="Line 5"/>
          <p:cNvSpPr>
            <a:spLocks noChangeShapeType="1"/>
          </p:cNvSpPr>
          <p:nvPr/>
        </p:nvSpPr>
        <p:spPr bwMode="auto">
          <a:xfrm flipH="1">
            <a:off x="3733800" y="1676400"/>
            <a:ext cx="838200" cy="0"/>
          </a:xfrm>
          <a:prstGeom prst="line">
            <a:avLst/>
          </a:prstGeom>
          <a:noFill/>
          <a:ln w="12700">
            <a:solidFill>
              <a:schemeClr val="tx1"/>
            </a:solidFill>
            <a:round/>
            <a:headEnd type="none" w="sm" len="sm"/>
            <a:tailEnd type="triangle" w="sm" len="sm"/>
          </a:ln>
        </p:spPr>
        <p:txBody>
          <a:bodyPr/>
          <a:lstStyle/>
          <a:p>
            <a:endParaRPr lang="en-US"/>
          </a:p>
        </p:txBody>
      </p:sp>
      <p:sp>
        <p:nvSpPr>
          <p:cNvPr id="216069" name="Text Box 7"/>
          <p:cNvSpPr txBox="1">
            <a:spLocks noChangeArrowheads="1"/>
          </p:cNvSpPr>
          <p:nvPr/>
        </p:nvSpPr>
        <p:spPr bwMode="auto">
          <a:xfrm>
            <a:off x="4800600" y="1447800"/>
            <a:ext cx="1447800" cy="646331"/>
          </a:xfrm>
          <a:prstGeom prst="rect">
            <a:avLst/>
          </a:prstGeom>
          <a:noFill/>
          <a:ln w="12700">
            <a:noFill/>
            <a:miter lim="800000"/>
            <a:headEnd type="none" w="sm" len="sm"/>
            <a:tailEnd type="none" w="sm" len="sm"/>
          </a:ln>
        </p:spPr>
        <p:txBody>
          <a:bodyPr wrap="square">
            <a:spAutoFit/>
          </a:bodyPr>
          <a:lstStyle/>
          <a:p>
            <a:pPr>
              <a:spcBef>
                <a:spcPct val="50000"/>
              </a:spcBef>
            </a:pPr>
            <a:r>
              <a:rPr lang="en-US" dirty="0" smtClean="0"/>
              <a:t>Wrong</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533400"/>
          </a:xfrm>
        </p:spPr>
        <p:txBody>
          <a:bodyPr>
            <a:normAutofit fontScale="90000"/>
          </a:bodyPr>
          <a:lstStyle/>
          <a:p>
            <a:r>
              <a:rPr lang="en-US" dirty="0" smtClean="0"/>
              <a:t>The </a:t>
            </a:r>
            <a:r>
              <a:rPr lang="en-US" sz="4200" dirty="0" smtClean="0">
                <a:latin typeface="Courier New" pitchFamily="49" charset="0"/>
              </a:rPr>
              <a:t>if...else</a:t>
            </a:r>
            <a:r>
              <a:rPr lang="en-US" dirty="0" smtClean="0"/>
              <a:t> Statement</a:t>
            </a:r>
            <a:endParaRPr lang="en-US" dirty="0" smtClean="0">
              <a:solidFill>
                <a:schemeClr val="tx1"/>
              </a:solidFill>
            </a:endParaRPr>
          </a:p>
        </p:txBody>
      </p:sp>
      <p:sp>
        <p:nvSpPr>
          <p:cNvPr id="217091" name="Rectangle 3"/>
          <p:cNvSpPr>
            <a:spLocks noGrp="1" noChangeArrowheads="1"/>
          </p:cNvSpPr>
          <p:nvPr>
            <p:ph type="body" idx="1"/>
          </p:nvPr>
        </p:nvSpPr>
        <p:spPr>
          <a:xfrm>
            <a:off x="0" y="533400"/>
            <a:ext cx="7696200" cy="4038600"/>
          </a:xfrm>
        </p:spPr>
        <p:txBody>
          <a:bodyPr/>
          <a:lstStyle/>
          <a:p>
            <a:pPr>
              <a:buFont typeface="Monotype Sorts" pitchFamily="2" charset="2"/>
              <a:buNone/>
            </a:pPr>
            <a:r>
              <a:rPr lang="en-US" sz="2400" b="1" smtClean="0">
                <a:latin typeface="Courier New" pitchFamily="49" charset="0"/>
              </a:rPr>
              <a:t>if (booleanExpression) { </a:t>
            </a:r>
          </a:p>
          <a:p>
            <a:pPr>
              <a:buFont typeface="Monotype Sorts" pitchFamily="2" charset="2"/>
              <a:buNone/>
            </a:pPr>
            <a:r>
              <a:rPr lang="en-US" sz="2400" b="1" smtClean="0">
                <a:latin typeface="Courier New" pitchFamily="49" charset="0"/>
              </a:rPr>
              <a:t>  statement(s)-for-the-true-case;</a:t>
            </a:r>
          </a:p>
          <a:p>
            <a:pPr>
              <a:buFont typeface="Monotype Sorts" pitchFamily="2" charset="2"/>
              <a:buNone/>
            </a:pPr>
            <a:r>
              <a:rPr lang="en-US" sz="2400" b="1" smtClean="0">
                <a:latin typeface="Courier New" pitchFamily="49" charset="0"/>
              </a:rPr>
              <a:t>}</a:t>
            </a:r>
          </a:p>
          <a:p>
            <a:pPr>
              <a:buFont typeface="Monotype Sorts" pitchFamily="2" charset="2"/>
              <a:buNone/>
            </a:pPr>
            <a:r>
              <a:rPr lang="en-US" sz="2400" b="1" smtClean="0">
                <a:latin typeface="Courier New" pitchFamily="49" charset="0"/>
              </a:rPr>
              <a:t>else {</a:t>
            </a:r>
          </a:p>
          <a:p>
            <a:pPr>
              <a:buFont typeface="Monotype Sorts" pitchFamily="2" charset="2"/>
              <a:buNone/>
            </a:pPr>
            <a:r>
              <a:rPr lang="en-US" sz="2400" b="1" smtClean="0">
                <a:latin typeface="Courier New" pitchFamily="49" charset="0"/>
              </a:rPr>
              <a:t>  statement(s)-for-the-false-case;</a:t>
            </a:r>
          </a:p>
          <a:p>
            <a:pPr>
              <a:buFont typeface="Monotype Sorts" pitchFamily="2" charset="2"/>
              <a:buNone/>
            </a:pPr>
            <a:r>
              <a:rPr lang="en-US" sz="2400" b="1" smtClean="0">
                <a:latin typeface="Courier New" pitchFamily="49" charset="0"/>
              </a:rPr>
              <a:t>}</a:t>
            </a:r>
            <a:endParaRPr lang="en-US" b="1" smtClean="0"/>
          </a:p>
          <a:p>
            <a:pPr>
              <a:buFont typeface="Monotype Sorts" pitchFamily="2" charset="2"/>
              <a:buNone/>
            </a:pPr>
            <a:endParaRPr lang="en-US" b="1"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685800" y="0"/>
            <a:ext cx="7772400" cy="685800"/>
          </a:xfrm>
        </p:spPr>
        <p:txBody>
          <a:bodyPr>
            <a:normAutofit fontScale="90000"/>
          </a:bodyPr>
          <a:lstStyle/>
          <a:p>
            <a:r>
              <a:rPr lang="en-US" sz="4200" b="1" dirty="0" smtClean="0">
                <a:latin typeface="Courier New" pitchFamily="49" charset="0"/>
              </a:rPr>
              <a:t>if...else</a:t>
            </a:r>
            <a:r>
              <a:rPr lang="en-US" b="1" dirty="0" smtClean="0"/>
              <a:t> Example</a:t>
            </a:r>
          </a:p>
        </p:txBody>
      </p:sp>
      <p:sp>
        <p:nvSpPr>
          <p:cNvPr id="218115" name="Rectangle 3"/>
          <p:cNvSpPr>
            <a:spLocks noGrp="1" noChangeArrowheads="1"/>
          </p:cNvSpPr>
          <p:nvPr>
            <p:ph type="body" idx="1"/>
          </p:nvPr>
        </p:nvSpPr>
        <p:spPr>
          <a:xfrm>
            <a:off x="0" y="533400"/>
            <a:ext cx="9144000" cy="5486400"/>
          </a:xfrm>
        </p:spPr>
        <p:txBody>
          <a:bodyPr/>
          <a:lstStyle/>
          <a:p>
            <a:pPr>
              <a:buFont typeface="Wingdings" pitchFamily="2" charset="2"/>
              <a:buNone/>
            </a:pPr>
            <a:r>
              <a:rPr lang="en-US" sz="1500" b="1" dirty="0" smtClean="0">
                <a:latin typeface="Courier New" pitchFamily="49" charset="0"/>
              </a:rPr>
              <a:t>public class JU116IfElse</a:t>
            </a:r>
          </a:p>
          <a:p>
            <a:pPr>
              <a:buFont typeface="Wingdings" pitchFamily="2" charset="2"/>
              <a:buNone/>
            </a:pPr>
            <a:r>
              <a:rPr lang="en-US" sz="1500" b="1" dirty="0" smtClean="0">
                <a:latin typeface="Courier New" pitchFamily="49" charset="0"/>
              </a:rPr>
              <a:t>{</a:t>
            </a:r>
          </a:p>
          <a:p>
            <a:pPr>
              <a:buFont typeface="Wingdings" pitchFamily="2" charset="2"/>
              <a:buNone/>
            </a:pPr>
            <a:r>
              <a:rPr lang="en-US" sz="1500" b="1" dirty="0" smtClean="0">
                <a:latin typeface="Courier New" pitchFamily="49" charset="0"/>
              </a:rPr>
              <a:t>  public static void main(String[] a)</a:t>
            </a:r>
          </a:p>
          <a:p>
            <a:pPr>
              <a:buFont typeface="Wingdings" pitchFamily="2" charset="2"/>
              <a:buNone/>
            </a:pPr>
            <a:r>
              <a:rPr lang="en-US" sz="1500" b="1" dirty="0" smtClean="0">
                <a:latin typeface="Courier New" pitchFamily="49" charset="0"/>
              </a:rPr>
              <a:t>  {</a:t>
            </a:r>
          </a:p>
          <a:p>
            <a:pPr>
              <a:buFont typeface="Wingdings" pitchFamily="2" charset="2"/>
              <a:buNone/>
            </a:pPr>
            <a:r>
              <a:rPr lang="en-US" sz="1500" b="1" dirty="0" smtClean="0">
                <a:latin typeface="Courier New" pitchFamily="49" charset="0"/>
              </a:rPr>
              <a:t>    double radius = -1, area=0;</a:t>
            </a:r>
          </a:p>
          <a:p>
            <a:pPr>
              <a:buFont typeface="Wingdings" pitchFamily="2" charset="2"/>
              <a:buNone/>
            </a:pPr>
            <a:r>
              <a:rPr lang="en-US" sz="1500" b="1" dirty="0" smtClean="0">
                <a:latin typeface="Courier New" pitchFamily="49" charset="0"/>
              </a:rPr>
              <a:t>    final double PI = 3.1415; </a:t>
            </a:r>
          </a:p>
          <a:p>
            <a:pPr>
              <a:buFont typeface="Wingdings" pitchFamily="2" charset="2"/>
              <a:buNone/>
            </a:pPr>
            <a:r>
              <a:rPr lang="en-US" sz="1500" b="1" dirty="0" smtClean="0">
                <a:latin typeface="Courier New" pitchFamily="49" charset="0"/>
              </a:rPr>
              <a:t>    if(radius &gt;= 0)</a:t>
            </a:r>
          </a:p>
          <a:p>
            <a:pPr>
              <a:buFont typeface="Wingdings" pitchFamily="2" charset="2"/>
              <a:buNone/>
            </a:pPr>
            <a:r>
              <a:rPr lang="en-US" sz="1500" b="1" dirty="0" smtClean="0">
                <a:latin typeface="Courier New" pitchFamily="49" charset="0"/>
              </a:rPr>
              <a:t>    {   </a:t>
            </a:r>
          </a:p>
          <a:p>
            <a:pPr>
              <a:buFont typeface="Wingdings" pitchFamily="2" charset="2"/>
              <a:buNone/>
            </a:pPr>
            <a:r>
              <a:rPr lang="en-US" sz="1500" b="1" dirty="0" smtClean="0">
                <a:latin typeface="Courier New" pitchFamily="49" charset="0"/>
              </a:rPr>
              <a:t>  	  area = radius*radius*PI;</a:t>
            </a:r>
          </a:p>
          <a:p>
            <a:pPr>
              <a:buFont typeface="Wingdings" pitchFamily="2" charset="2"/>
              <a:buNone/>
            </a:pPr>
            <a:r>
              <a:rPr lang="en-US" sz="1500" b="1" dirty="0" smtClean="0">
                <a:latin typeface="Courier New" pitchFamily="49" charset="0"/>
              </a:rPr>
              <a:t> 	  </a:t>
            </a:r>
            <a:r>
              <a:rPr lang="en-US" sz="1500" b="1" dirty="0" err="1" smtClean="0">
                <a:latin typeface="Courier New" pitchFamily="49" charset="0"/>
              </a:rPr>
              <a:t>System.out.println</a:t>
            </a:r>
            <a:r>
              <a:rPr lang="en-US" sz="1500" b="1" dirty="0" smtClean="0">
                <a:latin typeface="Courier New" pitchFamily="49" charset="0"/>
              </a:rPr>
              <a:t>("Area of circle of radius " + radius + " is " + area);</a:t>
            </a:r>
          </a:p>
          <a:p>
            <a:pPr>
              <a:buFont typeface="Wingdings" pitchFamily="2" charset="2"/>
              <a:buNone/>
            </a:pPr>
            <a:r>
              <a:rPr lang="en-US" sz="1500" b="1" dirty="0" smtClean="0">
                <a:latin typeface="Courier New" pitchFamily="49" charset="0"/>
              </a:rPr>
              <a:t>    }</a:t>
            </a:r>
          </a:p>
          <a:p>
            <a:pPr>
              <a:buFont typeface="Wingdings" pitchFamily="2" charset="2"/>
              <a:buNone/>
            </a:pPr>
            <a:r>
              <a:rPr lang="en-US" sz="1500" b="1" dirty="0" smtClean="0">
                <a:latin typeface="Courier New" pitchFamily="49" charset="0"/>
              </a:rPr>
              <a:t>    else </a:t>
            </a:r>
          </a:p>
          <a:p>
            <a:pPr>
              <a:buFont typeface="Wingdings" pitchFamily="2" charset="2"/>
              <a:buNone/>
            </a:pPr>
            <a:r>
              <a:rPr lang="en-US" sz="1500" b="1" dirty="0" smtClean="0">
                <a:latin typeface="Courier New" pitchFamily="49" charset="0"/>
              </a:rPr>
              <a:t>    {  </a:t>
            </a:r>
            <a:r>
              <a:rPr lang="en-US" sz="1500" b="1" dirty="0" err="1" smtClean="0">
                <a:latin typeface="Courier New" pitchFamily="49" charset="0"/>
              </a:rPr>
              <a:t>System.out.println</a:t>
            </a:r>
            <a:r>
              <a:rPr lang="en-US" sz="1500" b="1" dirty="0" smtClean="0">
                <a:latin typeface="Courier New" pitchFamily="49" charset="0"/>
              </a:rPr>
              <a:t>("Negative input"); }</a:t>
            </a:r>
          </a:p>
          <a:p>
            <a:pPr>
              <a:buFont typeface="Wingdings" pitchFamily="2" charset="2"/>
              <a:buNone/>
            </a:pPr>
            <a:r>
              <a:rPr lang="en-US" sz="1500" b="1" dirty="0" smtClean="0">
                <a:latin typeface="Courier New" pitchFamily="49" charset="0"/>
              </a:rPr>
              <a:t>  }</a:t>
            </a:r>
          </a:p>
          <a:p>
            <a:pPr>
              <a:buFont typeface="Wingdings" pitchFamily="2" charset="2"/>
              <a:buNone/>
            </a:pPr>
            <a:r>
              <a:rPr lang="en-US" sz="1500" b="1" dirty="0" smtClean="0">
                <a:latin typeface="Courier New" pitchFamily="49" charset="0"/>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685800" y="0"/>
            <a:ext cx="8001000" cy="457200"/>
          </a:xfrm>
        </p:spPr>
        <p:txBody>
          <a:bodyPr>
            <a:normAutofit fontScale="90000"/>
          </a:bodyPr>
          <a:lstStyle/>
          <a:p>
            <a:r>
              <a:rPr lang="en-US" dirty="0" smtClean="0"/>
              <a:t>Multiple Alternative if Statements</a:t>
            </a:r>
          </a:p>
        </p:txBody>
      </p:sp>
      <p:sp>
        <p:nvSpPr>
          <p:cNvPr id="219139" name="Rectangle 3"/>
          <p:cNvSpPr>
            <a:spLocks noGrp="1" noChangeArrowheads="1"/>
          </p:cNvSpPr>
          <p:nvPr>
            <p:ph type="body" idx="1"/>
          </p:nvPr>
        </p:nvSpPr>
        <p:spPr>
          <a:xfrm>
            <a:off x="0" y="457200"/>
            <a:ext cx="4343400" cy="5257800"/>
          </a:xfrm>
        </p:spPr>
        <p:txBody>
          <a:bodyPr/>
          <a:lstStyle/>
          <a:p>
            <a:pPr>
              <a:lnSpc>
                <a:spcPct val="90000"/>
              </a:lnSpc>
              <a:buFont typeface="Monotype Sorts" pitchFamily="2" charset="2"/>
              <a:buNone/>
            </a:pPr>
            <a:r>
              <a:rPr lang="en-US" sz="2400" b="1" dirty="0" smtClean="0">
                <a:latin typeface="Courier New" pitchFamily="49" charset="0"/>
              </a:rPr>
              <a:t>if (score &gt;= 90)</a:t>
            </a:r>
          </a:p>
          <a:p>
            <a:pPr>
              <a:lnSpc>
                <a:spcPct val="90000"/>
              </a:lnSpc>
              <a:buFont typeface="Monotype Sorts" pitchFamily="2" charset="2"/>
              <a:buNone/>
            </a:pPr>
            <a:r>
              <a:rPr lang="en-US" sz="2400" b="1" dirty="0" smtClean="0">
                <a:latin typeface="Courier New" pitchFamily="49" charset="0"/>
              </a:rPr>
              <a:t>  grade = ‘A’;</a:t>
            </a:r>
          </a:p>
          <a:p>
            <a:pPr>
              <a:lnSpc>
                <a:spcPct val="90000"/>
              </a:lnSpc>
              <a:buFont typeface="Monotype Sorts" pitchFamily="2" charset="2"/>
              <a:buNone/>
            </a:pPr>
            <a:r>
              <a:rPr lang="en-US" sz="2400" b="1" dirty="0" smtClean="0">
                <a:latin typeface="Courier New" pitchFamily="49" charset="0"/>
              </a:rPr>
              <a:t>else </a:t>
            </a:r>
          </a:p>
          <a:p>
            <a:pPr>
              <a:lnSpc>
                <a:spcPct val="90000"/>
              </a:lnSpc>
              <a:buFont typeface="Monotype Sorts" pitchFamily="2" charset="2"/>
              <a:buNone/>
            </a:pPr>
            <a:r>
              <a:rPr lang="en-US" sz="2400" b="1" dirty="0" smtClean="0">
                <a:latin typeface="Courier New" pitchFamily="49" charset="0"/>
              </a:rPr>
              <a:t>  if (score &gt;= 80)</a:t>
            </a:r>
          </a:p>
          <a:p>
            <a:pPr>
              <a:lnSpc>
                <a:spcPct val="90000"/>
              </a:lnSpc>
              <a:buFont typeface="Monotype Sorts" pitchFamily="2" charset="2"/>
              <a:buNone/>
            </a:pPr>
            <a:r>
              <a:rPr lang="en-US" sz="2400" b="1" dirty="0" smtClean="0">
                <a:latin typeface="Courier New" pitchFamily="49" charset="0"/>
              </a:rPr>
              <a:t>    grade = ‘B’;</a:t>
            </a:r>
          </a:p>
          <a:p>
            <a:pPr>
              <a:lnSpc>
                <a:spcPct val="90000"/>
              </a:lnSpc>
              <a:buFont typeface="Monotype Sorts" pitchFamily="2" charset="2"/>
              <a:buNone/>
            </a:pPr>
            <a:r>
              <a:rPr lang="en-US" sz="2400" b="1" dirty="0" smtClean="0">
                <a:latin typeface="Courier New" pitchFamily="49" charset="0"/>
              </a:rPr>
              <a:t>  else </a:t>
            </a:r>
          </a:p>
          <a:p>
            <a:pPr>
              <a:lnSpc>
                <a:spcPct val="90000"/>
              </a:lnSpc>
              <a:buFont typeface="Monotype Sorts" pitchFamily="2" charset="2"/>
              <a:buNone/>
            </a:pPr>
            <a:r>
              <a:rPr lang="en-US" sz="2400" b="1" dirty="0" smtClean="0">
                <a:latin typeface="Courier New" pitchFamily="49" charset="0"/>
              </a:rPr>
              <a:t>    if (score &gt;= 70) </a:t>
            </a:r>
          </a:p>
          <a:p>
            <a:pPr>
              <a:lnSpc>
                <a:spcPct val="90000"/>
              </a:lnSpc>
              <a:buFont typeface="Monotype Sorts" pitchFamily="2" charset="2"/>
              <a:buNone/>
            </a:pPr>
            <a:r>
              <a:rPr lang="en-US" sz="2400" b="1" dirty="0" smtClean="0">
                <a:latin typeface="Courier New" pitchFamily="49" charset="0"/>
              </a:rPr>
              <a:t>      grade = ‘C’;</a:t>
            </a:r>
          </a:p>
          <a:p>
            <a:pPr>
              <a:lnSpc>
                <a:spcPct val="90000"/>
              </a:lnSpc>
              <a:buFont typeface="Monotype Sorts" pitchFamily="2" charset="2"/>
              <a:buNone/>
            </a:pPr>
            <a:r>
              <a:rPr lang="en-US" sz="2400" b="1" dirty="0" smtClean="0">
                <a:latin typeface="Courier New" pitchFamily="49" charset="0"/>
              </a:rPr>
              <a:t>    else </a:t>
            </a:r>
          </a:p>
          <a:p>
            <a:pPr>
              <a:lnSpc>
                <a:spcPct val="90000"/>
              </a:lnSpc>
              <a:buFont typeface="Monotype Sorts" pitchFamily="2" charset="2"/>
              <a:buNone/>
            </a:pPr>
            <a:r>
              <a:rPr lang="en-US" sz="2400" b="1" dirty="0" smtClean="0">
                <a:latin typeface="Courier New" pitchFamily="49" charset="0"/>
              </a:rPr>
              <a:t>      if (score &gt;= 60)</a:t>
            </a:r>
          </a:p>
          <a:p>
            <a:pPr>
              <a:lnSpc>
                <a:spcPct val="90000"/>
              </a:lnSpc>
              <a:buFont typeface="Monotype Sorts" pitchFamily="2" charset="2"/>
              <a:buNone/>
            </a:pPr>
            <a:r>
              <a:rPr lang="en-US" sz="2400" b="1" dirty="0" smtClean="0">
                <a:latin typeface="Courier New" pitchFamily="49" charset="0"/>
              </a:rPr>
              <a:t>        grade = ‘D’;</a:t>
            </a:r>
          </a:p>
          <a:p>
            <a:pPr>
              <a:lnSpc>
                <a:spcPct val="90000"/>
              </a:lnSpc>
              <a:buFont typeface="Monotype Sorts" pitchFamily="2" charset="2"/>
              <a:buNone/>
            </a:pPr>
            <a:r>
              <a:rPr lang="en-US" sz="2400" b="1" dirty="0" smtClean="0">
                <a:latin typeface="Courier New" pitchFamily="49" charset="0"/>
              </a:rPr>
              <a:t>      else </a:t>
            </a:r>
          </a:p>
          <a:p>
            <a:pPr>
              <a:lnSpc>
                <a:spcPct val="90000"/>
              </a:lnSpc>
              <a:buFont typeface="Monotype Sorts" pitchFamily="2" charset="2"/>
              <a:buNone/>
            </a:pPr>
            <a:r>
              <a:rPr lang="en-US" sz="2400" b="1" dirty="0" smtClean="0">
                <a:latin typeface="Courier New" pitchFamily="49" charset="0"/>
              </a:rPr>
              <a:t>        grade = ‘F’;</a:t>
            </a:r>
          </a:p>
        </p:txBody>
      </p:sp>
      <p:sp>
        <p:nvSpPr>
          <p:cNvPr id="219140" name="Rectangle 4"/>
          <p:cNvSpPr>
            <a:spLocks noChangeArrowheads="1"/>
          </p:cNvSpPr>
          <p:nvPr/>
        </p:nvSpPr>
        <p:spPr bwMode="auto">
          <a:xfrm>
            <a:off x="4572000" y="990600"/>
            <a:ext cx="4343400" cy="5257800"/>
          </a:xfrm>
          <a:prstGeom prst="rect">
            <a:avLst/>
          </a:prstGeom>
          <a:noFill/>
          <a:ln w="9525">
            <a:noFill/>
            <a:miter lim="800000"/>
            <a:headEnd/>
            <a:tailEnd/>
          </a:ln>
        </p:spPr>
        <p:txBody>
          <a:bodyPr lIns="92075" tIns="46038" rIns="92075" bIns="46038"/>
          <a:lstStyle/>
          <a:p>
            <a:pPr marL="342900" indent="-342900">
              <a:lnSpc>
                <a:spcPct val="90000"/>
              </a:lnSpc>
              <a:spcBef>
                <a:spcPct val="20000"/>
              </a:spcBef>
              <a:buClr>
                <a:schemeClr val="tx2"/>
              </a:buClr>
              <a:buSzPct val="75000"/>
              <a:buFont typeface="Monotype Sorts" pitchFamily="2" charset="2"/>
              <a:buNone/>
            </a:pPr>
            <a:r>
              <a:rPr lang="en-US">
                <a:latin typeface="Courier New" pitchFamily="49" charset="0"/>
              </a:rPr>
              <a:t>if (score &gt;= 90)</a:t>
            </a:r>
          </a:p>
          <a:p>
            <a:pPr marL="342900" indent="-342900">
              <a:lnSpc>
                <a:spcPct val="90000"/>
              </a:lnSpc>
              <a:spcBef>
                <a:spcPct val="20000"/>
              </a:spcBef>
              <a:buClr>
                <a:schemeClr val="tx2"/>
              </a:buClr>
              <a:buSzPct val="75000"/>
              <a:buFont typeface="Monotype Sorts" pitchFamily="2" charset="2"/>
              <a:buNone/>
            </a:pPr>
            <a:r>
              <a:rPr lang="en-US">
                <a:latin typeface="Courier New" pitchFamily="49" charset="0"/>
              </a:rPr>
              <a:t>  grade = ‘A’;</a:t>
            </a:r>
          </a:p>
          <a:p>
            <a:pPr marL="342900" indent="-342900">
              <a:lnSpc>
                <a:spcPct val="90000"/>
              </a:lnSpc>
              <a:spcBef>
                <a:spcPct val="20000"/>
              </a:spcBef>
              <a:buClr>
                <a:schemeClr val="tx2"/>
              </a:buClr>
              <a:buSzPct val="75000"/>
              <a:buFont typeface="Monotype Sorts" pitchFamily="2" charset="2"/>
              <a:buNone/>
            </a:pPr>
            <a:r>
              <a:rPr lang="en-US">
                <a:latin typeface="Courier New" pitchFamily="49" charset="0"/>
              </a:rPr>
              <a:t>else if (score &gt;= 80)</a:t>
            </a:r>
          </a:p>
          <a:p>
            <a:pPr marL="342900" indent="-342900">
              <a:lnSpc>
                <a:spcPct val="90000"/>
              </a:lnSpc>
              <a:spcBef>
                <a:spcPct val="20000"/>
              </a:spcBef>
              <a:buClr>
                <a:schemeClr val="tx2"/>
              </a:buClr>
              <a:buSzPct val="75000"/>
              <a:buFont typeface="Monotype Sorts" pitchFamily="2" charset="2"/>
              <a:buNone/>
            </a:pPr>
            <a:r>
              <a:rPr lang="en-US">
                <a:latin typeface="Courier New" pitchFamily="49" charset="0"/>
              </a:rPr>
              <a:t>  grade = ‘B’;</a:t>
            </a:r>
          </a:p>
          <a:p>
            <a:pPr marL="342900" indent="-342900">
              <a:lnSpc>
                <a:spcPct val="90000"/>
              </a:lnSpc>
              <a:spcBef>
                <a:spcPct val="20000"/>
              </a:spcBef>
              <a:buClr>
                <a:schemeClr val="tx2"/>
              </a:buClr>
              <a:buSzPct val="75000"/>
              <a:buFont typeface="Monotype Sorts" pitchFamily="2" charset="2"/>
              <a:buNone/>
            </a:pPr>
            <a:r>
              <a:rPr lang="en-US">
                <a:latin typeface="Courier New" pitchFamily="49" charset="0"/>
              </a:rPr>
              <a:t>else if (score &gt;= 70) </a:t>
            </a:r>
          </a:p>
          <a:p>
            <a:pPr marL="342900" indent="-342900">
              <a:lnSpc>
                <a:spcPct val="90000"/>
              </a:lnSpc>
              <a:spcBef>
                <a:spcPct val="20000"/>
              </a:spcBef>
              <a:buClr>
                <a:schemeClr val="tx2"/>
              </a:buClr>
              <a:buSzPct val="75000"/>
              <a:buFont typeface="Monotype Sorts" pitchFamily="2" charset="2"/>
              <a:buNone/>
            </a:pPr>
            <a:r>
              <a:rPr lang="en-US">
                <a:latin typeface="Courier New" pitchFamily="49" charset="0"/>
              </a:rPr>
              <a:t>  grade = ‘C’;</a:t>
            </a:r>
          </a:p>
          <a:p>
            <a:pPr marL="342900" indent="-342900">
              <a:lnSpc>
                <a:spcPct val="90000"/>
              </a:lnSpc>
              <a:spcBef>
                <a:spcPct val="20000"/>
              </a:spcBef>
              <a:buClr>
                <a:schemeClr val="tx2"/>
              </a:buClr>
              <a:buSzPct val="75000"/>
              <a:buFont typeface="Monotype Sorts" pitchFamily="2" charset="2"/>
              <a:buNone/>
            </a:pPr>
            <a:r>
              <a:rPr lang="en-US">
                <a:latin typeface="Courier New" pitchFamily="49" charset="0"/>
              </a:rPr>
              <a:t>else if (score &gt;= 60)</a:t>
            </a:r>
          </a:p>
          <a:p>
            <a:pPr marL="342900" indent="-342900">
              <a:lnSpc>
                <a:spcPct val="90000"/>
              </a:lnSpc>
              <a:spcBef>
                <a:spcPct val="20000"/>
              </a:spcBef>
              <a:buClr>
                <a:schemeClr val="tx2"/>
              </a:buClr>
              <a:buSzPct val="75000"/>
              <a:buFont typeface="Monotype Sorts" pitchFamily="2" charset="2"/>
              <a:buNone/>
            </a:pPr>
            <a:r>
              <a:rPr lang="en-US">
                <a:latin typeface="Courier New" pitchFamily="49" charset="0"/>
              </a:rPr>
              <a:t>  grade = ‘D’;</a:t>
            </a:r>
          </a:p>
          <a:p>
            <a:pPr marL="342900" indent="-342900">
              <a:lnSpc>
                <a:spcPct val="90000"/>
              </a:lnSpc>
              <a:spcBef>
                <a:spcPct val="20000"/>
              </a:spcBef>
              <a:buClr>
                <a:schemeClr val="tx2"/>
              </a:buClr>
              <a:buSzPct val="75000"/>
              <a:buFont typeface="Monotype Sorts" pitchFamily="2" charset="2"/>
              <a:buNone/>
            </a:pPr>
            <a:r>
              <a:rPr lang="en-US">
                <a:latin typeface="Courier New" pitchFamily="49" charset="0"/>
              </a:rPr>
              <a:t>else </a:t>
            </a:r>
          </a:p>
          <a:p>
            <a:pPr marL="342900" indent="-342900">
              <a:lnSpc>
                <a:spcPct val="90000"/>
              </a:lnSpc>
              <a:spcBef>
                <a:spcPct val="20000"/>
              </a:spcBef>
              <a:buClr>
                <a:schemeClr val="tx2"/>
              </a:buClr>
              <a:buSzPct val="75000"/>
              <a:buFont typeface="Monotype Sorts" pitchFamily="2" charset="2"/>
              <a:buNone/>
            </a:pPr>
            <a:r>
              <a:rPr lang="en-US">
                <a:latin typeface="Courier New" pitchFamily="49" charset="0"/>
              </a:rPr>
              <a:t>  grade = ‘F’;</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smtClean="0"/>
              <a:t>Exercise</a:t>
            </a:r>
            <a:endParaRPr lang="en-US" dirty="0"/>
          </a:p>
        </p:txBody>
      </p:sp>
      <p:sp>
        <p:nvSpPr>
          <p:cNvPr id="3" name="Content Placeholder 2"/>
          <p:cNvSpPr>
            <a:spLocks noGrp="1"/>
          </p:cNvSpPr>
          <p:nvPr>
            <p:ph idx="1"/>
          </p:nvPr>
        </p:nvSpPr>
        <p:spPr>
          <a:xfrm>
            <a:off x="0" y="609600"/>
            <a:ext cx="9144000" cy="6248400"/>
          </a:xfrm>
        </p:spPr>
        <p:txBody>
          <a:bodyPr>
            <a:noAutofit/>
          </a:bodyPr>
          <a:lstStyle/>
          <a:p>
            <a:pPr>
              <a:buNone/>
            </a:pPr>
            <a:r>
              <a:rPr lang="en-US" sz="2100" b="1" dirty="0" smtClean="0"/>
              <a:t>WAP in java. Program should have two classes.</a:t>
            </a:r>
          </a:p>
          <a:p>
            <a:pPr>
              <a:buNone/>
            </a:pPr>
            <a:r>
              <a:rPr lang="en-US" sz="2100" b="1" dirty="0" smtClean="0"/>
              <a:t>1. Use default constructor to enter marks for five subject.</a:t>
            </a:r>
          </a:p>
          <a:p>
            <a:pPr>
              <a:buNone/>
            </a:pPr>
            <a:r>
              <a:rPr lang="en-US" sz="2100" b="1" dirty="0" smtClean="0"/>
              <a:t>2. Overloaded Method grade should display division achieved based on following</a:t>
            </a:r>
          </a:p>
          <a:p>
            <a:pPr>
              <a:buNone/>
            </a:pPr>
            <a:r>
              <a:rPr lang="en-US" sz="2100" b="1" dirty="0" smtClean="0"/>
              <a:t>    per &gt;= 60  		"First division" </a:t>
            </a:r>
          </a:p>
          <a:p>
            <a:pPr>
              <a:buNone/>
            </a:pPr>
            <a:r>
              <a:rPr lang="en-US" sz="2100" b="1" dirty="0" smtClean="0"/>
              <a:t>	per &gt;= 50  		"Second division"</a:t>
            </a:r>
          </a:p>
          <a:p>
            <a:pPr>
              <a:buNone/>
            </a:pPr>
            <a:r>
              <a:rPr lang="en-US" sz="2100" b="1" dirty="0" smtClean="0"/>
              <a:t>	per &gt;= 40  		"Third division" </a:t>
            </a:r>
          </a:p>
          <a:p>
            <a:pPr>
              <a:buNone/>
            </a:pPr>
            <a:r>
              <a:rPr lang="en-US" sz="2100" b="1" dirty="0" smtClean="0"/>
              <a:t>	if not above 		"fail"</a:t>
            </a:r>
          </a:p>
          <a:p>
            <a:pPr>
              <a:buNone/>
            </a:pPr>
            <a:r>
              <a:rPr lang="en-US" sz="2100" b="1" dirty="0" smtClean="0"/>
              <a:t>	using else if ladder</a:t>
            </a:r>
          </a:p>
          <a:p>
            <a:pPr>
              <a:buNone/>
            </a:pPr>
            <a:r>
              <a:rPr lang="en-US" sz="2100" b="1" dirty="0" smtClean="0"/>
              <a:t>3.  Overloaded method grade should display </a:t>
            </a:r>
          </a:p>
          <a:p>
            <a:pPr>
              <a:buNone/>
            </a:pPr>
            <a:r>
              <a:rPr lang="en-US" sz="2100" b="1" dirty="0" smtClean="0"/>
              <a:t>    total marks scored = xxx</a:t>
            </a:r>
          </a:p>
          <a:p>
            <a:pPr>
              <a:buNone/>
            </a:pPr>
            <a:endParaRPr lang="en-US" sz="2100"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229600" cy="4525963"/>
          </a:xfrm>
        </p:spPr>
        <p:txBody>
          <a:bodyPr>
            <a:noAutofit/>
          </a:bodyPr>
          <a:lstStyle/>
          <a:p>
            <a:pPr>
              <a:buNone/>
            </a:pPr>
            <a:r>
              <a:rPr lang="en-US" sz="800" b="1" dirty="0" smtClean="0"/>
              <a:t>import </a:t>
            </a:r>
            <a:r>
              <a:rPr lang="en-US" sz="800" b="1" dirty="0" err="1" smtClean="0"/>
              <a:t>java.util.Scanner</a:t>
            </a:r>
            <a:r>
              <a:rPr lang="en-US" sz="800" b="1" dirty="0" smtClean="0"/>
              <a:t>;</a:t>
            </a:r>
          </a:p>
          <a:p>
            <a:pPr>
              <a:buNone/>
            </a:pPr>
            <a:r>
              <a:rPr lang="en-US" sz="800" b="1" dirty="0" smtClean="0"/>
              <a:t>public class FsD5 //else if ex</a:t>
            </a:r>
          </a:p>
          <a:p>
            <a:pPr>
              <a:buNone/>
            </a:pPr>
            <a:r>
              <a:rPr lang="en-US" sz="800" b="1" dirty="0" smtClean="0"/>
              <a:t>{</a:t>
            </a:r>
          </a:p>
          <a:p>
            <a:pPr>
              <a:buNone/>
            </a:pPr>
            <a:r>
              <a:rPr lang="en-US" sz="800" b="1" dirty="0" smtClean="0"/>
              <a:t>  public static void main(String[] b)</a:t>
            </a:r>
          </a:p>
          <a:p>
            <a:pPr>
              <a:buNone/>
            </a:pPr>
            <a:r>
              <a:rPr lang="en-US" sz="800" b="1" dirty="0" smtClean="0"/>
              <a:t>  {</a:t>
            </a:r>
          </a:p>
          <a:p>
            <a:pPr>
              <a:buNone/>
            </a:pPr>
            <a:r>
              <a:rPr lang="en-US" sz="800" b="1" dirty="0" smtClean="0"/>
              <a:t>	</a:t>
            </a:r>
            <a:r>
              <a:rPr lang="en-US" sz="800" b="1" dirty="0" err="1" smtClean="0"/>
              <a:t>int</a:t>
            </a:r>
            <a:r>
              <a:rPr lang="en-US" sz="800" b="1" dirty="0" smtClean="0"/>
              <a:t> t;</a:t>
            </a:r>
          </a:p>
          <a:p>
            <a:pPr>
              <a:buNone/>
            </a:pPr>
            <a:r>
              <a:rPr lang="en-US" sz="800" b="1" dirty="0" smtClean="0"/>
              <a:t>	FsD5Marks </a:t>
            </a:r>
            <a:r>
              <a:rPr lang="en-US" sz="800" b="1" dirty="0" err="1" smtClean="0"/>
              <a:t>obj</a:t>
            </a:r>
            <a:r>
              <a:rPr lang="en-US" sz="800" b="1" dirty="0" smtClean="0"/>
              <a:t> = new FsD5Marks();</a:t>
            </a:r>
          </a:p>
          <a:p>
            <a:pPr>
              <a:buNone/>
            </a:pPr>
            <a:r>
              <a:rPr lang="en-US" sz="800" b="1" dirty="0" smtClean="0"/>
              <a:t>	t = </a:t>
            </a:r>
            <a:r>
              <a:rPr lang="en-US" sz="800" b="1" dirty="0" err="1" smtClean="0"/>
              <a:t>obj.grade</a:t>
            </a:r>
            <a:r>
              <a:rPr lang="en-US" sz="800" b="1" dirty="0" smtClean="0"/>
              <a:t>();</a:t>
            </a:r>
          </a:p>
          <a:p>
            <a:pPr>
              <a:buNone/>
            </a:pPr>
            <a:r>
              <a:rPr lang="en-US" sz="800" b="1" dirty="0" smtClean="0"/>
              <a:t>	</a:t>
            </a:r>
            <a:r>
              <a:rPr lang="en-US" sz="800" b="1" dirty="0" err="1" smtClean="0"/>
              <a:t>obj.grade</a:t>
            </a:r>
            <a:r>
              <a:rPr lang="en-US" sz="800" b="1" dirty="0" smtClean="0"/>
              <a:t>(t);</a:t>
            </a:r>
          </a:p>
          <a:p>
            <a:pPr>
              <a:buNone/>
            </a:pPr>
            <a:r>
              <a:rPr lang="en-US" sz="800" b="1" dirty="0" smtClean="0"/>
              <a:t>  }</a:t>
            </a:r>
          </a:p>
          <a:p>
            <a:pPr>
              <a:buNone/>
            </a:pPr>
            <a:r>
              <a:rPr lang="en-US" sz="800" b="1" dirty="0" smtClean="0"/>
              <a:t>}</a:t>
            </a:r>
          </a:p>
          <a:p>
            <a:pPr>
              <a:buNone/>
            </a:pPr>
            <a:r>
              <a:rPr lang="en-US" sz="800" b="1" dirty="0" smtClean="0"/>
              <a:t>class FsD5Marks</a:t>
            </a:r>
          </a:p>
          <a:p>
            <a:pPr>
              <a:buNone/>
            </a:pPr>
            <a:r>
              <a:rPr lang="en-US" sz="800" b="1" dirty="0" smtClean="0"/>
              <a:t>{</a:t>
            </a:r>
          </a:p>
          <a:p>
            <a:pPr>
              <a:buNone/>
            </a:pPr>
            <a:r>
              <a:rPr lang="en-US" sz="800" b="1" dirty="0" smtClean="0"/>
              <a:t>  </a:t>
            </a:r>
            <a:r>
              <a:rPr lang="en-US" sz="800" b="1" dirty="0" err="1" smtClean="0"/>
              <a:t>int</a:t>
            </a:r>
            <a:r>
              <a:rPr lang="en-US" sz="800" b="1" dirty="0" smtClean="0"/>
              <a:t> m1, m2, m3, m4, m5, per, tot ;</a:t>
            </a:r>
          </a:p>
          <a:p>
            <a:pPr>
              <a:buNone/>
            </a:pPr>
            <a:r>
              <a:rPr lang="en-US" sz="800" b="1" dirty="0" smtClean="0"/>
              <a:t>  public FsD5Marks()</a:t>
            </a:r>
          </a:p>
          <a:p>
            <a:pPr>
              <a:buNone/>
            </a:pPr>
            <a:r>
              <a:rPr lang="en-US" sz="800" b="1" dirty="0" smtClean="0"/>
              <a:t>  {</a:t>
            </a:r>
          </a:p>
          <a:p>
            <a:pPr>
              <a:buNone/>
            </a:pPr>
            <a:r>
              <a:rPr lang="en-US" sz="800" b="1" dirty="0" smtClean="0"/>
              <a:t>	Scanner s= new Scanner(</a:t>
            </a:r>
            <a:r>
              <a:rPr lang="en-US" sz="800" b="1" dirty="0" err="1" smtClean="0"/>
              <a:t>System.in</a:t>
            </a:r>
            <a:r>
              <a:rPr lang="en-US" sz="800" b="1" dirty="0" smtClean="0"/>
              <a:t>);</a:t>
            </a:r>
          </a:p>
          <a:p>
            <a:pPr>
              <a:buNone/>
            </a:pPr>
            <a:r>
              <a:rPr lang="en-US" sz="800" b="1" dirty="0" smtClean="0"/>
              <a:t>    </a:t>
            </a:r>
            <a:r>
              <a:rPr lang="en-US" sz="800" b="1" dirty="0" err="1" smtClean="0"/>
              <a:t>System.out.println</a:t>
            </a:r>
            <a:r>
              <a:rPr lang="en-US" sz="800" b="1" dirty="0" smtClean="0"/>
              <a:t>("Enter marks of 5 subjects:");</a:t>
            </a:r>
          </a:p>
          <a:p>
            <a:pPr>
              <a:buNone/>
            </a:pPr>
            <a:r>
              <a:rPr lang="en-US" sz="800" b="1" dirty="0" smtClean="0"/>
              <a:t>    m1=</a:t>
            </a:r>
            <a:r>
              <a:rPr lang="en-US" sz="800" b="1" dirty="0" err="1" smtClean="0"/>
              <a:t>s.nextInt</a:t>
            </a:r>
            <a:r>
              <a:rPr lang="en-US" sz="800" b="1" dirty="0" smtClean="0"/>
              <a:t>();</a:t>
            </a:r>
          </a:p>
          <a:p>
            <a:pPr>
              <a:buNone/>
            </a:pPr>
            <a:r>
              <a:rPr lang="en-US" sz="800" b="1" dirty="0" smtClean="0"/>
              <a:t>	m2=</a:t>
            </a:r>
            <a:r>
              <a:rPr lang="en-US" sz="800" b="1" dirty="0" err="1" smtClean="0"/>
              <a:t>s.nextInt</a:t>
            </a:r>
            <a:r>
              <a:rPr lang="en-US" sz="800" b="1" dirty="0" smtClean="0"/>
              <a:t>();</a:t>
            </a:r>
          </a:p>
          <a:p>
            <a:pPr>
              <a:buNone/>
            </a:pPr>
            <a:r>
              <a:rPr lang="en-US" sz="800" b="1" dirty="0" smtClean="0"/>
              <a:t>	m3=</a:t>
            </a:r>
            <a:r>
              <a:rPr lang="en-US" sz="800" b="1" dirty="0" err="1" smtClean="0"/>
              <a:t>s.nextInt</a:t>
            </a:r>
            <a:r>
              <a:rPr lang="en-US" sz="800" b="1" dirty="0" smtClean="0"/>
              <a:t>();</a:t>
            </a:r>
          </a:p>
          <a:p>
            <a:pPr>
              <a:buNone/>
            </a:pPr>
            <a:r>
              <a:rPr lang="en-US" sz="800" b="1" dirty="0" smtClean="0"/>
              <a:t>	m4=</a:t>
            </a:r>
            <a:r>
              <a:rPr lang="en-US" sz="800" b="1" dirty="0" err="1" smtClean="0"/>
              <a:t>s.nextInt</a:t>
            </a:r>
            <a:r>
              <a:rPr lang="en-US" sz="800" b="1" dirty="0" smtClean="0"/>
              <a:t>();</a:t>
            </a:r>
          </a:p>
          <a:p>
            <a:pPr>
              <a:buNone/>
            </a:pPr>
            <a:r>
              <a:rPr lang="en-US" sz="800" b="1" dirty="0" smtClean="0"/>
              <a:t>	m5=</a:t>
            </a:r>
            <a:r>
              <a:rPr lang="en-US" sz="800" b="1" dirty="0" err="1" smtClean="0"/>
              <a:t>s.nextInt</a:t>
            </a:r>
            <a:r>
              <a:rPr lang="en-US" sz="800" b="1" dirty="0" smtClean="0"/>
              <a:t>();</a:t>
            </a:r>
          </a:p>
          <a:p>
            <a:pPr>
              <a:buNone/>
            </a:pPr>
            <a:r>
              <a:rPr lang="en-US" sz="800" b="1" dirty="0" smtClean="0"/>
              <a:t>  }</a:t>
            </a:r>
          </a:p>
          <a:p>
            <a:pPr>
              <a:buNone/>
            </a:pPr>
            <a:r>
              <a:rPr lang="en-US" sz="800" b="1" dirty="0" smtClean="0"/>
              <a:t>  public </a:t>
            </a:r>
            <a:r>
              <a:rPr lang="en-US" sz="800" b="1" dirty="0" err="1" smtClean="0"/>
              <a:t>int</a:t>
            </a:r>
            <a:r>
              <a:rPr lang="en-US" sz="800" b="1" dirty="0" smtClean="0"/>
              <a:t> grade()</a:t>
            </a:r>
          </a:p>
          <a:p>
            <a:pPr>
              <a:buNone/>
            </a:pPr>
            <a:r>
              <a:rPr lang="en-US" sz="800" b="1" dirty="0" smtClean="0"/>
              <a:t>  {</a:t>
            </a:r>
          </a:p>
          <a:p>
            <a:pPr>
              <a:buNone/>
            </a:pPr>
            <a:r>
              <a:rPr lang="en-US" sz="800" b="1" dirty="0" smtClean="0"/>
              <a:t>	tot = m1+ m2 + m3 + m4+ m5;</a:t>
            </a:r>
          </a:p>
          <a:p>
            <a:pPr>
              <a:buNone/>
            </a:pPr>
            <a:r>
              <a:rPr lang="en-US" sz="800" b="1" dirty="0" smtClean="0"/>
              <a:t>	per = tot / 5 ; </a:t>
            </a:r>
          </a:p>
          <a:p>
            <a:pPr>
              <a:buNone/>
            </a:pPr>
            <a:r>
              <a:rPr lang="en-US" sz="800" b="1" dirty="0" smtClean="0"/>
              <a:t>	if ( per &gt;= 60 ) </a:t>
            </a:r>
          </a:p>
          <a:p>
            <a:pPr>
              <a:buNone/>
            </a:pPr>
            <a:r>
              <a:rPr lang="en-US" sz="800" b="1" dirty="0" smtClean="0"/>
              <a:t>		</a:t>
            </a:r>
            <a:r>
              <a:rPr lang="en-US" sz="800" b="1" dirty="0" err="1" smtClean="0"/>
              <a:t>System.out.println</a:t>
            </a:r>
            <a:r>
              <a:rPr lang="en-US" sz="800" b="1" dirty="0" smtClean="0"/>
              <a:t>( "First division" ) ; </a:t>
            </a:r>
          </a:p>
          <a:p>
            <a:pPr>
              <a:buNone/>
            </a:pPr>
            <a:r>
              <a:rPr lang="en-US" sz="800" b="1" dirty="0" smtClean="0"/>
              <a:t>	else if ( per &gt;= 50 ) </a:t>
            </a:r>
          </a:p>
          <a:p>
            <a:pPr>
              <a:buNone/>
            </a:pPr>
            <a:r>
              <a:rPr lang="en-US" sz="800" b="1" dirty="0" smtClean="0"/>
              <a:t>		</a:t>
            </a:r>
            <a:r>
              <a:rPr lang="en-US" sz="800" b="1" dirty="0" err="1" smtClean="0"/>
              <a:t>System.out.println</a:t>
            </a:r>
            <a:r>
              <a:rPr lang="en-US" sz="800" b="1" dirty="0" smtClean="0"/>
              <a:t>( "Second division" ) ; </a:t>
            </a:r>
          </a:p>
          <a:p>
            <a:pPr>
              <a:buNone/>
            </a:pPr>
            <a:r>
              <a:rPr lang="en-US" sz="800" b="1" dirty="0" smtClean="0"/>
              <a:t>	else if ( per &gt;= 40 ) </a:t>
            </a:r>
          </a:p>
          <a:p>
            <a:pPr>
              <a:buNone/>
            </a:pPr>
            <a:r>
              <a:rPr lang="en-US" sz="800" b="1" dirty="0" smtClean="0"/>
              <a:t>		</a:t>
            </a:r>
            <a:r>
              <a:rPr lang="en-US" sz="800" b="1" dirty="0" err="1" smtClean="0"/>
              <a:t>System.out.println</a:t>
            </a:r>
            <a:r>
              <a:rPr lang="en-US" sz="800" b="1" dirty="0" smtClean="0"/>
              <a:t>( "Third division" ) ; </a:t>
            </a:r>
          </a:p>
          <a:p>
            <a:pPr>
              <a:buNone/>
            </a:pPr>
            <a:r>
              <a:rPr lang="en-US" sz="800" b="1" dirty="0" smtClean="0"/>
              <a:t>	else </a:t>
            </a:r>
          </a:p>
          <a:p>
            <a:pPr>
              <a:buNone/>
            </a:pPr>
            <a:r>
              <a:rPr lang="en-US" sz="800" b="1" dirty="0" smtClean="0"/>
              <a:t>		</a:t>
            </a:r>
            <a:r>
              <a:rPr lang="en-US" sz="800" b="1" dirty="0" err="1" smtClean="0"/>
              <a:t>System.out.println</a:t>
            </a:r>
            <a:r>
              <a:rPr lang="en-US" sz="800" b="1" dirty="0" smtClean="0"/>
              <a:t>( "fail" ) ; </a:t>
            </a:r>
          </a:p>
          <a:p>
            <a:pPr>
              <a:buNone/>
            </a:pPr>
            <a:r>
              <a:rPr lang="en-US" sz="800" b="1" dirty="0" smtClean="0"/>
              <a:t>	return tot;</a:t>
            </a:r>
          </a:p>
          <a:p>
            <a:pPr>
              <a:buNone/>
            </a:pPr>
            <a:r>
              <a:rPr lang="en-US" sz="800" b="1" dirty="0" smtClean="0"/>
              <a:t>  }</a:t>
            </a:r>
          </a:p>
          <a:p>
            <a:pPr>
              <a:buNone/>
            </a:pPr>
            <a:r>
              <a:rPr lang="en-US" sz="800" b="1" dirty="0" smtClean="0"/>
              <a:t>  public void grade(</a:t>
            </a:r>
            <a:r>
              <a:rPr lang="en-US" sz="800" b="1" dirty="0" err="1" smtClean="0"/>
              <a:t>int</a:t>
            </a:r>
            <a:r>
              <a:rPr lang="en-US" sz="800" b="1" dirty="0" smtClean="0"/>
              <a:t> total)</a:t>
            </a:r>
          </a:p>
          <a:p>
            <a:pPr>
              <a:buNone/>
            </a:pPr>
            <a:r>
              <a:rPr lang="en-US" sz="800" b="1" dirty="0" smtClean="0"/>
              <a:t>  {</a:t>
            </a:r>
          </a:p>
          <a:p>
            <a:pPr>
              <a:buNone/>
            </a:pPr>
            <a:r>
              <a:rPr lang="en-US" sz="800" b="1" dirty="0" smtClean="0"/>
              <a:t>	</a:t>
            </a:r>
            <a:r>
              <a:rPr lang="en-US" sz="800" b="1" dirty="0" err="1" smtClean="0"/>
              <a:t>System.out.println</a:t>
            </a:r>
            <a:r>
              <a:rPr lang="en-US" sz="800" b="1" dirty="0" smtClean="0"/>
              <a:t>( "total marks scored = "+total ) ;</a:t>
            </a:r>
          </a:p>
          <a:p>
            <a:pPr>
              <a:buNone/>
            </a:pPr>
            <a:r>
              <a:rPr lang="en-US" sz="800" b="1" dirty="0" smtClean="0"/>
              <a:t>  }</a:t>
            </a:r>
          </a:p>
          <a:p>
            <a:pPr>
              <a:buNone/>
            </a:pPr>
            <a:r>
              <a:rPr lang="en-US" sz="800" b="1" dirty="0" smtClean="0"/>
              <a:t>}</a:t>
            </a:r>
            <a:endParaRPr lang="en-US" sz="800"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685800" y="0"/>
            <a:ext cx="8001000" cy="914400"/>
          </a:xfrm>
        </p:spPr>
        <p:txBody>
          <a:bodyPr/>
          <a:lstStyle/>
          <a:p>
            <a:r>
              <a:rPr lang="en-US" smtClean="0"/>
              <a:t>Note</a:t>
            </a:r>
          </a:p>
        </p:txBody>
      </p:sp>
      <p:sp>
        <p:nvSpPr>
          <p:cNvPr id="220163" name="Rectangle 3"/>
          <p:cNvSpPr>
            <a:spLocks noGrp="1" noChangeArrowheads="1"/>
          </p:cNvSpPr>
          <p:nvPr>
            <p:ph type="body" idx="1"/>
          </p:nvPr>
        </p:nvSpPr>
        <p:spPr>
          <a:xfrm>
            <a:off x="0" y="914400"/>
            <a:ext cx="9448800" cy="5257800"/>
          </a:xfrm>
        </p:spPr>
        <p:txBody>
          <a:bodyPr>
            <a:normAutofit fontScale="92500" lnSpcReduction="20000"/>
          </a:bodyPr>
          <a:lstStyle/>
          <a:p>
            <a:pPr marL="0" indent="0">
              <a:lnSpc>
                <a:spcPct val="90000"/>
              </a:lnSpc>
              <a:buFont typeface="Monotype Sorts" pitchFamily="2" charset="2"/>
              <a:buNone/>
            </a:pPr>
            <a:r>
              <a:rPr lang="en-US" b="1" smtClean="0">
                <a:latin typeface="Courier" charset="0"/>
                <a:cs typeface="Times New Roman" pitchFamily="18" charset="0"/>
              </a:rPr>
              <a:t>The </a:t>
            </a:r>
            <a:r>
              <a:rPr lang="en-US" b="1" u="sng" smtClean="0">
                <a:latin typeface="Courier" charset="0"/>
                <a:cs typeface="Times New Roman" pitchFamily="18" charset="0"/>
              </a:rPr>
              <a:t>else</a:t>
            </a:r>
            <a:r>
              <a:rPr lang="en-US" b="1" smtClean="0">
                <a:latin typeface="Courier" charset="0"/>
                <a:cs typeface="Times New Roman" pitchFamily="18" charset="0"/>
              </a:rPr>
              <a:t> clause matches the most recent </a:t>
            </a:r>
            <a:r>
              <a:rPr lang="en-US" b="1" u="sng" smtClean="0">
                <a:latin typeface="Courier" charset="0"/>
                <a:cs typeface="Times New Roman" pitchFamily="18" charset="0"/>
              </a:rPr>
              <a:t>if</a:t>
            </a:r>
            <a:r>
              <a:rPr lang="en-US" b="1" smtClean="0">
                <a:latin typeface="Courier" charset="0"/>
                <a:cs typeface="Times New Roman" pitchFamily="18" charset="0"/>
              </a:rPr>
              <a:t> clause in the same block. For example, the following statement </a:t>
            </a:r>
          </a:p>
          <a:p>
            <a:pPr marL="0" indent="0">
              <a:lnSpc>
                <a:spcPct val="90000"/>
              </a:lnSpc>
              <a:buFont typeface="Monotype Sorts" pitchFamily="2" charset="2"/>
              <a:buNone/>
            </a:pPr>
            <a:r>
              <a:rPr lang="en-US" b="1" smtClean="0">
                <a:latin typeface="Courier" charset="0"/>
                <a:cs typeface="Times New Roman" pitchFamily="18" charset="0"/>
              </a:rPr>
              <a:t>       </a:t>
            </a:r>
            <a:r>
              <a:rPr lang="en-US" sz="2000" b="1" smtClean="0">
                <a:latin typeface="Courier New" pitchFamily="49" charset="0"/>
              </a:rPr>
              <a:t>int a = 1; int b = 2; int c = 3;</a:t>
            </a:r>
          </a:p>
          <a:p>
            <a:pPr marL="0" indent="0">
              <a:lnSpc>
                <a:spcPct val="90000"/>
              </a:lnSpc>
              <a:buFont typeface="Monotype Sorts" pitchFamily="2" charset="2"/>
              <a:buNone/>
            </a:pPr>
            <a:r>
              <a:rPr lang="en-US" sz="2000" b="1" smtClean="0">
                <a:latin typeface="Courier New" pitchFamily="49" charset="0"/>
              </a:rPr>
              <a:t>    if (a &gt; b) </a:t>
            </a:r>
          </a:p>
          <a:p>
            <a:pPr marL="0" indent="0">
              <a:lnSpc>
                <a:spcPct val="90000"/>
              </a:lnSpc>
              <a:buFont typeface="Monotype Sorts" pitchFamily="2" charset="2"/>
              <a:buNone/>
            </a:pPr>
            <a:r>
              <a:rPr lang="en-US" sz="2000" b="1" smtClean="0">
                <a:latin typeface="Courier New" pitchFamily="49" charset="0"/>
              </a:rPr>
              <a:t>      if (a &gt; c)</a:t>
            </a:r>
          </a:p>
          <a:p>
            <a:pPr marL="0" indent="0">
              <a:lnSpc>
                <a:spcPct val="90000"/>
              </a:lnSpc>
              <a:buFont typeface="Monotype Sorts" pitchFamily="2" charset="2"/>
              <a:buNone/>
            </a:pPr>
            <a:r>
              <a:rPr lang="en-US" sz="2000" b="1" smtClean="0">
                <a:latin typeface="Courier New" pitchFamily="49" charset="0"/>
              </a:rPr>
              <a:t>        System.out.println("A");</a:t>
            </a:r>
          </a:p>
          <a:p>
            <a:pPr marL="0" indent="0">
              <a:lnSpc>
                <a:spcPct val="90000"/>
              </a:lnSpc>
              <a:buFont typeface="Monotype Sorts" pitchFamily="2" charset="2"/>
              <a:buNone/>
            </a:pPr>
            <a:r>
              <a:rPr lang="en-US" sz="2000" b="1" smtClean="0">
                <a:latin typeface="Courier New" pitchFamily="49" charset="0"/>
              </a:rPr>
              <a:t>    else </a:t>
            </a:r>
          </a:p>
          <a:p>
            <a:pPr marL="0" indent="0">
              <a:lnSpc>
                <a:spcPct val="90000"/>
              </a:lnSpc>
              <a:buFont typeface="Monotype Sorts" pitchFamily="2" charset="2"/>
              <a:buNone/>
            </a:pPr>
            <a:r>
              <a:rPr lang="en-US" sz="2000" b="1" smtClean="0">
                <a:latin typeface="Courier New" pitchFamily="49" charset="0"/>
              </a:rPr>
              <a:t>      System.out.println("B");</a:t>
            </a:r>
          </a:p>
          <a:p>
            <a:pPr marL="0" indent="0">
              <a:lnSpc>
                <a:spcPct val="90000"/>
              </a:lnSpc>
              <a:buFont typeface="Monotype Sorts" pitchFamily="2" charset="2"/>
              <a:buNone/>
            </a:pPr>
            <a:r>
              <a:rPr lang="en-US" b="1" smtClean="0">
                <a:latin typeface="Courier" charset="0"/>
                <a:cs typeface="Times New Roman" pitchFamily="18" charset="0"/>
              </a:rPr>
              <a:t>is equivalent to</a:t>
            </a:r>
          </a:p>
          <a:p>
            <a:pPr marL="0" indent="0">
              <a:lnSpc>
                <a:spcPct val="90000"/>
              </a:lnSpc>
              <a:buFont typeface="Monotype Sorts" pitchFamily="2" charset="2"/>
              <a:buNone/>
            </a:pPr>
            <a:r>
              <a:rPr lang="en-US" b="1" smtClean="0">
                <a:latin typeface="Courier" charset="0"/>
                <a:cs typeface="Times New Roman" pitchFamily="18" charset="0"/>
              </a:rPr>
              <a:t>       </a:t>
            </a:r>
            <a:r>
              <a:rPr lang="en-US" sz="2000" b="1" smtClean="0">
                <a:latin typeface="Courier New" pitchFamily="49" charset="0"/>
              </a:rPr>
              <a:t>int a = 1; int b = 2; int c = 3;</a:t>
            </a:r>
          </a:p>
          <a:p>
            <a:pPr marL="0" indent="0">
              <a:lnSpc>
                <a:spcPct val="90000"/>
              </a:lnSpc>
              <a:buFont typeface="Monotype Sorts" pitchFamily="2" charset="2"/>
              <a:buNone/>
            </a:pPr>
            <a:r>
              <a:rPr lang="en-US" sz="2000" b="1" smtClean="0">
                <a:latin typeface="Courier New" pitchFamily="49" charset="0"/>
              </a:rPr>
              <a:t>    if (a &gt; b) </a:t>
            </a:r>
          </a:p>
          <a:p>
            <a:pPr marL="0" indent="0">
              <a:lnSpc>
                <a:spcPct val="90000"/>
              </a:lnSpc>
              <a:buFont typeface="Monotype Sorts" pitchFamily="2" charset="2"/>
              <a:buNone/>
            </a:pPr>
            <a:r>
              <a:rPr lang="en-US" sz="2000" b="1" smtClean="0">
                <a:latin typeface="Courier New" pitchFamily="49" charset="0"/>
              </a:rPr>
              <a:t>      if (a &gt; c)</a:t>
            </a:r>
          </a:p>
          <a:p>
            <a:pPr marL="0" indent="0">
              <a:lnSpc>
                <a:spcPct val="90000"/>
              </a:lnSpc>
              <a:buFont typeface="Monotype Sorts" pitchFamily="2" charset="2"/>
              <a:buNone/>
            </a:pPr>
            <a:r>
              <a:rPr lang="en-US" sz="2000" b="1" smtClean="0">
                <a:latin typeface="Courier New" pitchFamily="49" charset="0"/>
              </a:rPr>
              <a:t>        System.out.println("A");</a:t>
            </a:r>
          </a:p>
          <a:p>
            <a:pPr marL="0" indent="0">
              <a:lnSpc>
                <a:spcPct val="90000"/>
              </a:lnSpc>
              <a:buFont typeface="Monotype Sorts" pitchFamily="2" charset="2"/>
              <a:buNone/>
            </a:pPr>
            <a:r>
              <a:rPr lang="en-US" sz="2000" b="1" smtClean="0">
                <a:latin typeface="Courier New" pitchFamily="49" charset="0"/>
              </a:rPr>
              <a:t>      else </a:t>
            </a:r>
          </a:p>
          <a:p>
            <a:pPr marL="0" indent="0">
              <a:lnSpc>
                <a:spcPct val="90000"/>
              </a:lnSpc>
              <a:buFont typeface="Monotype Sorts" pitchFamily="2" charset="2"/>
              <a:buNone/>
            </a:pPr>
            <a:r>
              <a:rPr lang="en-US" sz="2000" b="1" smtClean="0">
                <a:latin typeface="Courier New" pitchFamily="49" charset="0"/>
              </a:rPr>
              <a:t>        System.out.println("B");</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685800" y="0"/>
            <a:ext cx="8001000" cy="914400"/>
          </a:xfrm>
        </p:spPr>
        <p:txBody>
          <a:bodyPr/>
          <a:lstStyle/>
          <a:p>
            <a:r>
              <a:rPr lang="en-US" smtClean="0"/>
              <a:t>Note, cont.</a:t>
            </a:r>
          </a:p>
        </p:txBody>
      </p:sp>
      <p:sp>
        <p:nvSpPr>
          <p:cNvPr id="221187" name="Rectangle 3"/>
          <p:cNvSpPr>
            <a:spLocks noGrp="1" noChangeArrowheads="1"/>
          </p:cNvSpPr>
          <p:nvPr>
            <p:ph type="body" idx="1"/>
          </p:nvPr>
        </p:nvSpPr>
        <p:spPr>
          <a:xfrm>
            <a:off x="457200" y="990600"/>
            <a:ext cx="8382000" cy="5181600"/>
          </a:xfrm>
        </p:spPr>
        <p:txBody>
          <a:bodyPr>
            <a:normAutofit fontScale="92500" lnSpcReduction="10000"/>
          </a:bodyPr>
          <a:lstStyle/>
          <a:p>
            <a:pPr marL="0" indent="0">
              <a:buFont typeface="Monotype Sorts" pitchFamily="2" charset="2"/>
              <a:buNone/>
            </a:pPr>
            <a:r>
              <a:rPr lang="en-US" b="1" smtClean="0">
                <a:latin typeface="Courier" charset="0"/>
                <a:cs typeface="Times New Roman" pitchFamily="18" charset="0"/>
              </a:rPr>
              <a:t>Nothing is printed from the preceding statement. To force the </a:t>
            </a:r>
            <a:r>
              <a:rPr lang="en-US" b="1" u="sng" smtClean="0">
                <a:latin typeface="Courier" charset="0"/>
                <a:cs typeface="Times New Roman" pitchFamily="18" charset="0"/>
              </a:rPr>
              <a:t>else</a:t>
            </a:r>
            <a:r>
              <a:rPr lang="en-US" b="1" smtClean="0">
                <a:latin typeface="Courier" charset="0"/>
                <a:cs typeface="Times New Roman" pitchFamily="18" charset="0"/>
              </a:rPr>
              <a:t> clause to match the first </a:t>
            </a:r>
            <a:r>
              <a:rPr lang="en-US" b="1" u="sng" smtClean="0">
                <a:latin typeface="Courier" charset="0"/>
                <a:cs typeface="Times New Roman" pitchFamily="18" charset="0"/>
              </a:rPr>
              <a:t>if</a:t>
            </a:r>
            <a:r>
              <a:rPr lang="en-US" b="1" smtClean="0">
                <a:latin typeface="Courier" charset="0"/>
                <a:cs typeface="Times New Roman" pitchFamily="18" charset="0"/>
              </a:rPr>
              <a:t> clause, you must add a pair of braces: </a:t>
            </a:r>
          </a:p>
          <a:p>
            <a:pPr marL="0" indent="0">
              <a:buFont typeface="Monotype Sorts" pitchFamily="2" charset="2"/>
              <a:buNone/>
            </a:pPr>
            <a:r>
              <a:rPr lang="en-US" sz="2000" b="1" smtClean="0">
                <a:latin typeface="Courier New" pitchFamily="49" charset="0"/>
              </a:rPr>
              <a:t>int a = 1; </a:t>
            </a:r>
          </a:p>
          <a:p>
            <a:pPr marL="0" indent="0">
              <a:buFont typeface="Monotype Sorts" pitchFamily="2" charset="2"/>
              <a:buNone/>
            </a:pPr>
            <a:r>
              <a:rPr lang="en-US" sz="2000" b="1" smtClean="0">
                <a:latin typeface="Courier New" pitchFamily="49" charset="0"/>
              </a:rPr>
              <a:t>int b = 2;</a:t>
            </a:r>
          </a:p>
          <a:p>
            <a:pPr marL="0" indent="0">
              <a:buFont typeface="Monotype Sorts" pitchFamily="2" charset="2"/>
              <a:buNone/>
            </a:pPr>
            <a:r>
              <a:rPr lang="en-US" sz="2000" b="1" smtClean="0">
                <a:latin typeface="Courier New" pitchFamily="49" charset="0"/>
              </a:rPr>
              <a:t>int c = 3;</a:t>
            </a:r>
          </a:p>
          <a:p>
            <a:pPr marL="0" indent="0">
              <a:buFont typeface="Monotype Sorts" pitchFamily="2" charset="2"/>
              <a:buNone/>
            </a:pPr>
            <a:r>
              <a:rPr lang="en-US" sz="2000" b="1" smtClean="0">
                <a:latin typeface="Courier New" pitchFamily="49" charset="0"/>
              </a:rPr>
              <a:t>  if (a &gt; b) {</a:t>
            </a:r>
          </a:p>
          <a:p>
            <a:pPr marL="0" indent="0">
              <a:buFont typeface="Monotype Sorts" pitchFamily="2" charset="2"/>
              <a:buNone/>
            </a:pPr>
            <a:r>
              <a:rPr lang="en-US" sz="2000" b="1" smtClean="0">
                <a:latin typeface="Courier New" pitchFamily="49" charset="0"/>
              </a:rPr>
              <a:t>    if (a &gt; c)</a:t>
            </a:r>
          </a:p>
          <a:p>
            <a:pPr marL="0" indent="0">
              <a:buFont typeface="Monotype Sorts" pitchFamily="2" charset="2"/>
              <a:buNone/>
            </a:pPr>
            <a:r>
              <a:rPr lang="en-US" sz="2000" b="1" smtClean="0">
                <a:latin typeface="Courier New" pitchFamily="49" charset="0"/>
              </a:rPr>
              <a:t>      System.out.println("A");</a:t>
            </a:r>
          </a:p>
          <a:p>
            <a:pPr marL="0" indent="0">
              <a:buFont typeface="Monotype Sorts" pitchFamily="2" charset="2"/>
              <a:buNone/>
            </a:pPr>
            <a:r>
              <a:rPr lang="en-US" sz="2000" b="1" smtClean="0">
                <a:latin typeface="Courier New" pitchFamily="49" charset="0"/>
              </a:rPr>
              <a:t>  }</a:t>
            </a:r>
          </a:p>
          <a:p>
            <a:pPr marL="0" indent="0">
              <a:buFont typeface="Monotype Sorts" pitchFamily="2" charset="2"/>
              <a:buNone/>
            </a:pPr>
            <a:r>
              <a:rPr lang="en-US" sz="2000" b="1" smtClean="0">
                <a:latin typeface="Courier New" pitchFamily="49" charset="0"/>
              </a:rPr>
              <a:t>  else </a:t>
            </a:r>
          </a:p>
          <a:p>
            <a:pPr marL="0" indent="0">
              <a:buFont typeface="Monotype Sorts" pitchFamily="2" charset="2"/>
              <a:buNone/>
            </a:pPr>
            <a:r>
              <a:rPr lang="en-US" sz="2000" b="1" smtClean="0">
                <a:latin typeface="Courier New" pitchFamily="49" charset="0"/>
              </a:rPr>
              <a:t>    System.out.println("B");</a:t>
            </a:r>
          </a:p>
          <a:p>
            <a:pPr marL="0" indent="0">
              <a:buFont typeface="Monotype Sorts" pitchFamily="2" charset="2"/>
              <a:buNone/>
            </a:pPr>
            <a:r>
              <a:rPr lang="en-US" b="1" smtClean="0">
                <a:latin typeface="Courier" charset="0"/>
                <a:cs typeface="Times New Roman" pitchFamily="18" charset="0"/>
              </a:rPr>
              <a:t>Above logic prints       B.</a:t>
            </a:r>
            <a:endParaRPr lang="en-US" sz="2000" b="1" smtClean="0">
              <a:latin typeface="Courier New"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Slide Number Placeholder 3"/>
          <p:cNvSpPr>
            <a:spLocks noGrp="1"/>
          </p:cNvSpPr>
          <p:nvPr>
            <p:ph type="sldNum" sz="quarter" idx="10"/>
          </p:nvPr>
        </p:nvSpPr>
        <p:spPr>
          <a:noFill/>
        </p:spPr>
        <p:txBody>
          <a:bodyPr/>
          <a:lstStyle/>
          <a:p>
            <a:fld id="{1C3ACCC9-7B5D-4D67-9F17-05673E7504E9}" type="slidenum">
              <a:rPr lang="en-US" smtClean="0">
                <a:latin typeface="Arial" pitchFamily="34" charset="0"/>
              </a:rPr>
              <a:pPr/>
              <a:t>3</a:t>
            </a:fld>
            <a:endParaRPr lang="en-US" smtClean="0">
              <a:latin typeface="Arial" pitchFamily="34" charset="0"/>
            </a:endParaRPr>
          </a:p>
        </p:txBody>
      </p:sp>
      <p:sp>
        <p:nvSpPr>
          <p:cNvPr id="276483" name="Rectangle 2"/>
          <p:cNvSpPr>
            <a:spLocks noGrp="1" noChangeArrowheads="1"/>
          </p:cNvSpPr>
          <p:nvPr>
            <p:ph type="title"/>
          </p:nvPr>
        </p:nvSpPr>
        <p:spPr>
          <a:xfrm>
            <a:off x="1219200" y="304800"/>
            <a:ext cx="7467600" cy="457200"/>
          </a:xfrm>
        </p:spPr>
        <p:txBody>
          <a:bodyPr>
            <a:normAutofit fontScale="90000"/>
          </a:bodyPr>
          <a:lstStyle/>
          <a:p>
            <a:pPr eaLnBrk="1" hangingPunct="1"/>
            <a:r>
              <a:rPr lang="en-US" b="1" dirty="0" smtClean="0"/>
              <a:t>Assignment Operators</a:t>
            </a:r>
          </a:p>
        </p:txBody>
      </p:sp>
      <p:sp>
        <p:nvSpPr>
          <p:cNvPr id="63492" name="Rectangle 3"/>
          <p:cNvSpPr>
            <a:spLocks noGrp="1" noChangeArrowheads="1"/>
          </p:cNvSpPr>
          <p:nvPr>
            <p:ph type="body" idx="1"/>
          </p:nvPr>
        </p:nvSpPr>
        <p:spPr>
          <a:xfrm>
            <a:off x="0" y="1066800"/>
            <a:ext cx="9144000" cy="5791200"/>
          </a:xfrm>
        </p:spPr>
        <p:txBody>
          <a:bodyPr>
            <a:normAutofit/>
          </a:bodyPr>
          <a:lstStyle/>
          <a:p>
            <a:pPr>
              <a:spcBef>
                <a:spcPct val="50000"/>
              </a:spcBef>
              <a:tabLst>
                <a:tab pos="1771650" algn="l"/>
                <a:tab pos="3657600" algn="l"/>
              </a:tabLst>
            </a:pPr>
            <a:r>
              <a:rPr lang="en-US" sz="2800" b="1" i="1" dirty="0" smtClean="0"/>
              <a:t>Operator	Example	Equivalent		Result</a:t>
            </a:r>
          </a:p>
          <a:p>
            <a:pPr>
              <a:spcBef>
                <a:spcPct val="50000"/>
              </a:spcBef>
              <a:tabLst>
                <a:tab pos="1771650" algn="l"/>
                <a:tab pos="3657600" algn="l"/>
              </a:tabLst>
            </a:pPr>
            <a:r>
              <a:rPr lang="en-US" sz="2800" b="1" i="1" dirty="0" smtClean="0"/>
              <a:t>Assume </a:t>
            </a:r>
            <a:r>
              <a:rPr lang="en-US" sz="2800" b="1" i="1" dirty="0" err="1" smtClean="0"/>
              <a:t>i</a:t>
            </a:r>
            <a:r>
              <a:rPr lang="en-US" sz="2800" b="1" i="1" dirty="0" smtClean="0"/>
              <a:t> = 10</a:t>
            </a:r>
          </a:p>
          <a:p>
            <a:pPr>
              <a:spcBef>
                <a:spcPct val="50000"/>
              </a:spcBef>
              <a:tabLst>
                <a:tab pos="1771650" algn="l"/>
                <a:tab pos="3657600" algn="l"/>
              </a:tabLst>
            </a:pPr>
            <a:r>
              <a:rPr lang="en-US" sz="2800" b="1" dirty="0" smtClean="0">
                <a:latin typeface="Courier New" pitchFamily="49" charset="0"/>
              </a:rPr>
              <a:t>+=</a:t>
            </a:r>
            <a:r>
              <a:rPr lang="en-US" sz="2800" b="1" dirty="0" smtClean="0"/>
              <a:t>	</a:t>
            </a:r>
            <a:r>
              <a:rPr lang="en-US" sz="2800" b="1" dirty="0" err="1" smtClean="0">
                <a:latin typeface="Courier New" pitchFamily="49" charset="0"/>
              </a:rPr>
              <a:t>i</a:t>
            </a:r>
            <a:r>
              <a:rPr lang="en-US" sz="2800" b="1" dirty="0" smtClean="0">
                <a:latin typeface="Courier New" pitchFamily="49" charset="0"/>
              </a:rPr>
              <a:t>+=8</a:t>
            </a:r>
            <a:r>
              <a:rPr lang="en-US" sz="2800" b="1" dirty="0" smtClean="0"/>
              <a:t>	</a:t>
            </a:r>
            <a:r>
              <a:rPr lang="en-US" sz="2800" b="1" dirty="0" err="1" smtClean="0">
                <a:latin typeface="Courier New" pitchFamily="49" charset="0"/>
              </a:rPr>
              <a:t>i</a:t>
            </a:r>
            <a:r>
              <a:rPr lang="en-US" sz="2800" b="1" dirty="0" smtClean="0">
                <a:latin typeface="Courier New" pitchFamily="49" charset="0"/>
              </a:rPr>
              <a:t> = i+8		18</a:t>
            </a:r>
            <a:endParaRPr lang="en-US" sz="2800" b="1" dirty="0" smtClean="0"/>
          </a:p>
          <a:p>
            <a:pPr>
              <a:spcBef>
                <a:spcPct val="50000"/>
              </a:spcBef>
              <a:tabLst>
                <a:tab pos="1771650" algn="l"/>
                <a:tab pos="3657600" algn="l"/>
              </a:tabLst>
            </a:pPr>
            <a:r>
              <a:rPr lang="en-US" sz="2800" b="1" dirty="0" smtClean="0">
                <a:latin typeface="Courier New" pitchFamily="49" charset="0"/>
              </a:rPr>
              <a:t>-=</a:t>
            </a:r>
            <a:r>
              <a:rPr lang="en-US" sz="2800" b="1" dirty="0" smtClean="0"/>
              <a:t>	</a:t>
            </a:r>
            <a:r>
              <a:rPr lang="en-US" sz="2800" b="1" dirty="0" smtClean="0">
                <a:latin typeface="Courier New" pitchFamily="49" charset="0"/>
              </a:rPr>
              <a:t>f-=8.0</a:t>
            </a:r>
            <a:r>
              <a:rPr lang="en-US" sz="2800" b="1" dirty="0" smtClean="0"/>
              <a:t>	</a:t>
            </a:r>
            <a:r>
              <a:rPr lang="en-US" sz="2800" b="1" dirty="0" smtClean="0">
                <a:latin typeface="Courier New" pitchFamily="49" charset="0"/>
              </a:rPr>
              <a:t>f = f-8.0	2.0</a:t>
            </a:r>
            <a:endParaRPr lang="en-US" sz="2800" b="1" dirty="0" smtClean="0"/>
          </a:p>
          <a:p>
            <a:pPr>
              <a:spcBef>
                <a:spcPct val="50000"/>
              </a:spcBef>
              <a:tabLst>
                <a:tab pos="1771650" algn="l"/>
                <a:tab pos="3657600" algn="l"/>
              </a:tabLst>
            </a:pPr>
            <a:r>
              <a:rPr lang="en-US" sz="2800" b="1" dirty="0" smtClean="0">
                <a:latin typeface="Courier New" pitchFamily="49" charset="0"/>
              </a:rPr>
              <a:t>*=</a:t>
            </a:r>
            <a:r>
              <a:rPr lang="en-US" sz="2800" b="1" dirty="0" smtClean="0"/>
              <a:t>	</a:t>
            </a:r>
            <a:r>
              <a:rPr lang="en-US" sz="2800" b="1" dirty="0" err="1" smtClean="0">
                <a:latin typeface="Courier New" pitchFamily="49" charset="0"/>
              </a:rPr>
              <a:t>i</a:t>
            </a:r>
            <a:r>
              <a:rPr lang="en-US" sz="2800" b="1" dirty="0" smtClean="0">
                <a:latin typeface="Courier New" pitchFamily="49" charset="0"/>
              </a:rPr>
              <a:t>*=8</a:t>
            </a:r>
            <a:r>
              <a:rPr lang="en-US" sz="2800" b="1" dirty="0" smtClean="0"/>
              <a:t>	</a:t>
            </a:r>
            <a:r>
              <a:rPr lang="en-US" sz="2800" b="1" dirty="0" err="1" smtClean="0">
                <a:latin typeface="Courier New" pitchFamily="49" charset="0"/>
              </a:rPr>
              <a:t>i</a:t>
            </a:r>
            <a:r>
              <a:rPr lang="en-US" sz="2800" b="1" dirty="0" smtClean="0">
                <a:latin typeface="Courier New" pitchFamily="49" charset="0"/>
              </a:rPr>
              <a:t> = </a:t>
            </a:r>
            <a:r>
              <a:rPr lang="en-US" sz="2800" b="1" dirty="0" err="1" smtClean="0">
                <a:latin typeface="Courier New" pitchFamily="49" charset="0"/>
              </a:rPr>
              <a:t>i</a:t>
            </a:r>
            <a:r>
              <a:rPr lang="en-US" sz="2800" b="1" dirty="0" smtClean="0">
                <a:latin typeface="Courier New" pitchFamily="49" charset="0"/>
              </a:rPr>
              <a:t>*8		80</a:t>
            </a:r>
            <a:endParaRPr lang="en-US" sz="2800" b="1" dirty="0" smtClean="0"/>
          </a:p>
          <a:p>
            <a:pPr>
              <a:spcBef>
                <a:spcPct val="50000"/>
              </a:spcBef>
              <a:tabLst>
                <a:tab pos="1771650" algn="l"/>
                <a:tab pos="3657600" algn="l"/>
              </a:tabLst>
            </a:pPr>
            <a:r>
              <a:rPr lang="en-US" sz="2800" b="1" dirty="0" smtClean="0">
                <a:latin typeface="Courier New" pitchFamily="49" charset="0"/>
              </a:rPr>
              <a:t>/=</a:t>
            </a:r>
            <a:r>
              <a:rPr lang="en-US" sz="2800" b="1" dirty="0" smtClean="0"/>
              <a:t>	</a:t>
            </a:r>
            <a:r>
              <a:rPr lang="en-US" sz="2800" b="1" dirty="0" err="1" smtClean="0">
                <a:latin typeface="Courier New" pitchFamily="49" charset="0"/>
              </a:rPr>
              <a:t>i</a:t>
            </a:r>
            <a:r>
              <a:rPr lang="en-US" sz="2800" b="1" dirty="0" smtClean="0">
                <a:latin typeface="Courier New" pitchFamily="49" charset="0"/>
              </a:rPr>
              <a:t>/=8</a:t>
            </a:r>
            <a:r>
              <a:rPr lang="en-US" sz="2800" b="1" dirty="0" smtClean="0"/>
              <a:t>	</a:t>
            </a:r>
            <a:r>
              <a:rPr lang="en-US" sz="2800" b="1" dirty="0" err="1" smtClean="0">
                <a:latin typeface="Courier New" pitchFamily="49" charset="0"/>
              </a:rPr>
              <a:t>i</a:t>
            </a:r>
            <a:r>
              <a:rPr lang="en-US" sz="2800" b="1" dirty="0" smtClean="0">
                <a:latin typeface="Courier New" pitchFamily="49" charset="0"/>
              </a:rPr>
              <a:t> = </a:t>
            </a:r>
            <a:r>
              <a:rPr lang="en-US" sz="2800" b="1" dirty="0" err="1" smtClean="0">
                <a:latin typeface="Courier New" pitchFamily="49" charset="0"/>
              </a:rPr>
              <a:t>i</a:t>
            </a:r>
            <a:r>
              <a:rPr lang="en-US" sz="2800" b="1" dirty="0" smtClean="0">
                <a:latin typeface="Courier New" pitchFamily="49" charset="0"/>
              </a:rPr>
              <a:t>/8		1</a:t>
            </a:r>
            <a:endParaRPr lang="en-US" sz="2800" b="1" dirty="0" smtClean="0"/>
          </a:p>
          <a:p>
            <a:pPr>
              <a:spcBef>
                <a:spcPct val="50000"/>
              </a:spcBef>
              <a:tabLst>
                <a:tab pos="1771650" algn="l"/>
                <a:tab pos="3657600" algn="l"/>
              </a:tabLst>
            </a:pPr>
            <a:r>
              <a:rPr lang="en-US" sz="2800" b="1" dirty="0" smtClean="0">
                <a:latin typeface="Courier New" pitchFamily="49" charset="0"/>
              </a:rPr>
              <a:t>%=</a:t>
            </a:r>
            <a:r>
              <a:rPr lang="en-US" sz="2800" b="1" dirty="0" smtClean="0"/>
              <a:t>	</a:t>
            </a:r>
            <a:r>
              <a:rPr lang="en-US" sz="2800" b="1" dirty="0" err="1" smtClean="0">
                <a:latin typeface="Courier New" pitchFamily="49" charset="0"/>
              </a:rPr>
              <a:t>i</a:t>
            </a:r>
            <a:r>
              <a:rPr lang="en-US" sz="2800" b="1" dirty="0" smtClean="0">
                <a:latin typeface="Courier New" pitchFamily="49" charset="0"/>
              </a:rPr>
              <a:t>%=8</a:t>
            </a:r>
            <a:r>
              <a:rPr lang="en-US" sz="2800" b="1" dirty="0" smtClean="0"/>
              <a:t>	</a:t>
            </a:r>
            <a:r>
              <a:rPr lang="en-US" sz="2800" b="1" dirty="0" err="1" smtClean="0">
                <a:latin typeface="Courier New" pitchFamily="49" charset="0"/>
              </a:rPr>
              <a:t>i</a:t>
            </a:r>
            <a:r>
              <a:rPr lang="en-US" sz="2800" b="1" dirty="0" smtClean="0">
                <a:latin typeface="Courier New" pitchFamily="49" charset="0"/>
              </a:rPr>
              <a:t> = i%8		2</a:t>
            </a:r>
            <a:endParaRPr lang="en-US" sz="2800" b="1" dirty="0" smtClean="0"/>
          </a:p>
          <a:p>
            <a:endParaRPr lang="en-US" sz="28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animEffect transition="in" filter="blinds(horizontal)">
                                      <p:cBhvr>
                                        <p:cTn id="7" dur="500"/>
                                        <p:tgtEl>
                                          <p:spTgt spid="634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92">
                                            <p:txEl>
                                              <p:pRg st="1" end="1"/>
                                            </p:txEl>
                                          </p:spTgt>
                                        </p:tgtEl>
                                        <p:attrNameLst>
                                          <p:attrName>style.visibility</p:attrName>
                                        </p:attrNameLst>
                                      </p:cBhvr>
                                      <p:to>
                                        <p:strVal val="visible"/>
                                      </p:to>
                                    </p:set>
                                    <p:animEffect transition="in" filter="blinds(horizontal)">
                                      <p:cBhvr>
                                        <p:cTn id="12" dur="500"/>
                                        <p:tgtEl>
                                          <p:spTgt spid="634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492">
                                            <p:txEl>
                                              <p:pRg st="2" end="2"/>
                                            </p:txEl>
                                          </p:spTgt>
                                        </p:tgtEl>
                                        <p:attrNameLst>
                                          <p:attrName>style.visibility</p:attrName>
                                        </p:attrNameLst>
                                      </p:cBhvr>
                                      <p:to>
                                        <p:strVal val="visible"/>
                                      </p:to>
                                    </p:set>
                                    <p:animEffect transition="in" filter="blinds(horizontal)">
                                      <p:cBhvr>
                                        <p:cTn id="17" dur="500"/>
                                        <p:tgtEl>
                                          <p:spTgt spid="634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492">
                                            <p:txEl>
                                              <p:pRg st="3" end="3"/>
                                            </p:txEl>
                                          </p:spTgt>
                                        </p:tgtEl>
                                        <p:attrNameLst>
                                          <p:attrName>style.visibility</p:attrName>
                                        </p:attrNameLst>
                                      </p:cBhvr>
                                      <p:to>
                                        <p:strVal val="visible"/>
                                      </p:to>
                                    </p:set>
                                    <p:animEffect transition="in" filter="blinds(horizontal)">
                                      <p:cBhvr>
                                        <p:cTn id="22" dur="500"/>
                                        <p:tgtEl>
                                          <p:spTgt spid="6349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3492">
                                            <p:txEl>
                                              <p:pRg st="4" end="4"/>
                                            </p:txEl>
                                          </p:spTgt>
                                        </p:tgtEl>
                                        <p:attrNameLst>
                                          <p:attrName>style.visibility</p:attrName>
                                        </p:attrNameLst>
                                      </p:cBhvr>
                                      <p:to>
                                        <p:strVal val="visible"/>
                                      </p:to>
                                    </p:set>
                                    <p:animEffect transition="in" filter="blinds(horizontal)">
                                      <p:cBhvr>
                                        <p:cTn id="27" dur="500"/>
                                        <p:tgtEl>
                                          <p:spTgt spid="6349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3492">
                                            <p:txEl>
                                              <p:pRg st="5" end="5"/>
                                            </p:txEl>
                                          </p:spTgt>
                                        </p:tgtEl>
                                        <p:attrNameLst>
                                          <p:attrName>style.visibility</p:attrName>
                                        </p:attrNameLst>
                                      </p:cBhvr>
                                      <p:to>
                                        <p:strVal val="visible"/>
                                      </p:to>
                                    </p:set>
                                    <p:animEffect transition="in" filter="blinds(horizontal)">
                                      <p:cBhvr>
                                        <p:cTn id="32" dur="500"/>
                                        <p:tgtEl>
                                          <p:spTgt spid="6349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3492">
                                            <p:txEl>
                                              <p:pRg st="6" end="6"/>
                                            </p:txEl>
                                          </p:spTgt>
                                        </p:tgtEl>
                                        <p:attrNameLst>
                                          <p:attrName>style.visibility</p:attrName>
                                        </p:attrNameLst>
                                      </p:cBhvr>
                                      <p:to>
                                        <p:strVal val="visible"/>
                                      </p:to>
                                    </p:set>
                                    <p:animEffect transition="in" filter="blinds(horizontal)">
                                      <p:cBhvr>
                                        <p:cTn id="37" dur="500"/>
                                        <p:tgtEl>
                                          <p:spTgt spid="6349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Title 1"/>
          <p:cNvSpPr>
            <a:spLocks noGrp="1"/>
          </p:cNvSpPr>
          <p:nvPr>
            <p:ph type="title"/>
          </p:nvPr>
        </p:nvSpPr>
        <p:spPr/>
        <p:txBody>
          <a:bodyPr/>
          <a:lstStyle/>
          <a:p>
            <a:r>
              <a:rPr lang="en-US" smtClean="0"/>
              <a:t>If Else condition</a:t>
            </a:r>
          </a:p>
        </p:txBody>
      </p:sp>
      <p:sp>
        <p:nvSpPr>
          <p:cNvPr id="222211" name="Content Placeholder 2"/>
          <p:cNvSpPr>
            <a:spLocks noGrp="1"/>
          </p:cNvSpPr>
          <p:nvPr>
            <p:ph idx="1"/>
          </p:nvPr>
        </p:nvSpPr>
        <p:spPr>
          <a:xfrm>
            <a:off x="1219200" y="914400"/>
            <a:ext cx="7924800" cy="5715000"/>
          </a:xfrm>
        </p:spPr>
        <p:txBody>
          <a:bodyPr>
            <a:normAutofit lnSpcReduction="10000"/>
          </a:bodyPr>
          <a:lstStyle/>
          <a:p>
            <a:pPr>
              <a:buFont typeface="Wingdings" pitchFamily="2" charset="2"/>
              <a:buNone/>
            </a:pPr>
            <a:r>
              <a:rPr lang="en-US" sz="1800" b="1" smtClean="0"/>
              <a:t>public class JU116aIfElse</a:t>
            </a:r>
          </a:p>
          <a:p>
            <a:pPr>
              <a:buFont typeface="Wingdings" pitchFamily="2" charset="2"/>
              <a:buNone/>
            </a:pPr>
            <a:r>
              <a:rPr lang="en-US" sz="1800" b="1" smtClean="0"/>
              <a:t>{</a:t>
            </a:r>
          </a:p>
          <a:p>
            <a:pPr>
              <a:buFont typeface="Wingdings" pitchFamily="2" charset="2"/>
              <a:buNone/>
            </a:pPr>
            <a:r>
              <a:rPr lang="en-US" sz="1800" b="1" smtClean="0"/>
              <a:t>  public static void main(String[] A)</a:t>
            </a:r>
          </a:p>
          <a:p>
            <a:pPr>
              <a:buFont typeface="Wingdings" pitchFamily="2" charset="2"/>
              <a:buNone/>
            </a:pPr>
            <a:r>
              <a:rPr lang="en-US" sz="1800" b="1" smtClean="0"/>
              <a:t>  {</a:t>
            </a:r>
          </a:p>
          <a:p>
            <a:pPr>
              <a:buFont typeface="Wingdings" pitchFamily="2" charset="2"/>
              <a:buNone/>
            </a:pPr>
            <a:r>
              <a:rPr lang="en-US" sz="1800" b="1" smtClean="0"/>
              <a:t>	int a=1, b=2, c=3;</a:t>
            </a:r>
          </a:p>
          <a:p>
            <a:pPr>
              <a:buFont typeface="Wingdings" pitchFamily="2" charset="2"/>
              <a:buNone/>
            </a:pPr>
            <a:r>
              <a:rPr lang="en-US" sz="1800" b="1" smtClean="0"/>
              <a:t>	if(a&gt;b)</a:t>
            </a:r>
          </a:p>
          <a:p>
            <a:pPr>
              <a:buFont typeface="Wingdings" pitchFamily="2" charset="2"/>
              <a:buNone/>
            </a:pPr>
            <a:r>
              <a:rPr lang="en-US" sz="1800" b="1" smtClean="0"/>
              <a:t>	  if(a&gt;c)</a:t>
            </a:r>
          </a:p>
          <a:p>
            <a:pPr>
              <a:buFont typeface="Wingdings" pitchFamily="2" charset="2"/>
              <a:buNone/>
            </a:pPr>
            <a:r>
              <a:rPr lang="en-US" sz="1800" b="1" smtClean="0"/>
              <a:t>		System.out.println("A is highest");</a:t>
            </a:r>
          </a:p>
          <a:p>
            <a:pPr>
              <a:buFont typeface="Wingdings" pitchFamily="2" charset="2"/>
              <a:buNone/>
            </a:pPr>
            <a:r>
              <a:rPr lang="en-US" sz="1800" b="1" smtClean="0"/>
              <a:t>        else</a:t>
            </a:r>
          </a:p>
          <a:p>
            <a:pPr>
              <a:buFont typeface="Wingdings" pitchFamily="2" charset="2"/>
              <a:buNone/>
            </a:pPr>
            <a:r>
              <a:rPr lang="en-US" sz="1800" b="1" smtClean="0"/>
              <a:t>		System.out.println("B is highest");</a:t>
            </a:r>
          </a:p>
          <a:p>
            <a:pPr>
              <a:buFont typeface="Wingdings" pitchFamily="2" charset="2"/>
              <a:buNone/>
            </a:pPr>
            <a:r>
              <a:rPr lang="en-US" sz="1800" b="1" smtClean="0"/>
              <a:t>	//is same as</a:t>
            </a:r>
          </a:p>
          <a:p>
            <a:pPr>
              <a:buFont typeface="Wingdings" pitchFamily="2" charset="2"/>
              <a:buNone/>
            </a:pPr>
            <a:r>
              <a:rPr lang="en-US" sz="1800" b="1" smtClean="0"/>
              <a:t>	if(a&gt;b)</a:t>
            </a:r>
          </a:p>
          <a:p>
            <a:pPr>
              <a:buFont typeface="Wingdings" pitchFamily="2" charset="2"/>
              <a:buNone/>
            </a:pPr>
            <a:r>
              <a:rPr lang="en-US" sz="1800" b="1" smtClean="0"/>
              <a:t>	  if(a&gt;c)</a:t>
            </a:r>
          </a:p>
          <a:p>
            <a:pPr>
              <a:buFont typeface="Wingdings" pitchFamily="2" charset="2"/>
              <a:buNone/>
            </a:pPr>
            <a:r>
              <a:rPr lang="en-US" sz="1800" b="1" smtClean="0"/>
              <a:t>		System.out.println("A is highest");</a:t>
            </a:r>
          </a:p>
          <a:p>
            <a:pPr>
              <a:buFont typeface="Wingdings" pitchFamily="2" charset="2"/>
              <a:buNone/>
            </a:pPr>
            <a:r>
              <a:rPr lang="en-US" sz="1800" b="1" smtClean="0"/>
              <a:t>          else</a:t>
            </a:r>
          </a:p>
          <a:p>
            <a:pPr>
              <a:buFont typeface="Wingdings" pitchFamily="2" charset="2"/>
              <a:buNone/>
            </a:pPr>
            <a:r>
              <a:rPr lang="en-US" sz="1800" b="1" smtClean="0"/>
              <a:t>		System.out.println("B is highest");</a:t>
            </a:r>
          </a:p>
          <a:p>
            <a:pPr>
              <a:buFont typeface="Wingdings" pitchFamily="2" charset="2"/>
              <a:buNone/>
            </a:pPr>
            <a:r>
              <a:rPr lang="en-US" sz="1800" b="1" smtClean="0"/>
              <a:t>  }</a:t>
            </a:r>
          </a:p>
          <a:p>
            <a:pPr>
              <a:buFont typeface="Wingdings" pitchFamily="2" charset="2"/>
              <a:buNone/>
            </a:pPr>
            <a:r>
              <a:rPr lang="en-US" sz="1800" b="1" smtClean="0"/>
              <a:t>}</a:t>
            </a:r>
          </a:p>
        </p:txBody>
      </p:sp>
      <p:sp>
        <p:nvSpPr>
          <p:cNvPr id="222212" name="Slide Number Placeholder 3"/>
          <p:cNvSpPr>
            <a:spLocks noGrp="1"/>
          </p:cNvSpPr>
          <p:nvPr>
            <p:ph type="sldNum" sz="quarter" idx="10"/>
          </p:nvPr>
        </p:nvSpPr>
        <p:spPr>
          <a:noFill/>
        </p:spPr>
        <p:txBody>
          <a:bodyPr/>
          <a:lstStyle/>
          <a:p>
            <a:fld id="{BD877C5A-8ECC-44D3-A0A9-9A67B8E8591E}" type="slidenum">
              <a:rPr lang="en-US" smtClean="0">
                <a:latin typeface="Arial" pitchFamily="34" charset="0"/>
              </a:rPr>
              <a:pPr/>
              <a:t>30</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Title 1"/>
          <p:cNvSpPr>
            <a:spLocks noGrp="1"/>
          </p:cNvSpPr>
          <p:nvPr>
            <p:ph type="title"/>
          </p:nvPr>
        </p:nvSpPr>
        <p:spPr/>
        <p:txBody>
          <a:bodyPr/>
          <a:lstStyle/>
          <a:p>
            <a:r>
              <a:rPr lang="en-US" smtClean="0"/>
              <a:t>  if else Conditional statement</a:t>
            </a:r>
          </a:p>
        </p:txBody>
      </p:sp>
      <p:sp>
        <p:nvSpPr>
          <p:cNvPr id="223235" name="Content Placeholder 2"/>
          <p:cNvSpPr>
            <a:spLocks noGrp="1"/>
          </p:cNvSpPr>
          <p:nvPr>
            <p:ph idx="1"/>
          </p:nvPr>
        </p:nvSpPr>
        <p:spPr>
          <a:xfrm>
            <a:off x="1143000" y="1066800"/>
            <a:ext cx="7812088" cy="5791200"/>
          </a:xfrm>
        </p:spPr>
        <p:txBody>
          <a:bodyPr/>
          <a:lstStyle/>
          <a:p>
            <a:pPr>
              <a:buFont typeface="Wingdings" pitchFamily="2" charset="2"/>
              <a:buNone/>
            </a:pPr>
            <a:r>
              <a:rPr lang="en-US" sz="2200" b="1" smtClean="0"/>
              <a:t>public class JU116bIfElse</a:t>
            </a:r>
          </a:p>
          <a:p>
            <a:pPr>
              <a:buFont typeface="Wingdings" pitchFamily="2" charset="2"/>
              <a:buNone/>
            </a:pPr>
            <a:r>
              <a:rPr lang="en-US" sz="2200" b="1" smtClean="0"/>
              <a:t>{</a:t>
            </a:r>
          </a:p>
          <a:p>
            <a:pPr>
              <a:buFont typeface="Wingdings" pitchFamily="2" charset="2"/>
              <a:buNone/>
            </a:pPr>
            <a:r>
              <a:rPr lang="en-US" sz="2200" b="1" smtClean="0"/>
              <a:t>  public static void main(String[] A)</a:t>
            </a:r>
          </a:p>
          <a:p>
            <a:pPr>
              <a:buFont typeface="Wingdings" pitchFamily="2" charset="2"/>
              <a:buNone/>
            </a:pPr>
            <a:r>
              <a:rPr lang="en-US" sz="2200" b="1" smtClean="0"/>
              <a:t>  {</a:t>
            </a:r>
          </a:p>
          <a:p>
            <a:pPr>
              <a:buFont typeface="Wingdings" pitchFamily="2" charset="2"/>
              <a:buNone/>
            </a:pPr>
            <a:r>
              <a:rPr lang="en-US" sz="2200" b="1" smtClean="0"/>
              <a:t>	int a=1, b=2, c=3;</a:t>
            </a:r>
          </a:p>
          <a:p>
            <a:pPr>
              <a:buFont typeface="Wingdings" pitchFamily="2" charset="2"/>
              <a:buNone/>
            </a:pPr>
            <a:r>
              <a:rPr lang="en-US" sz="2200" b="1" smtClean="0"/>
              <a:t>	if(a&gt;b)</a:t>
            </a:r>
          </a:p>
          <a:p>
            <a:pPr>
              <a:buFont typeface="Wingdings" pitchFamily="2" charset="2"/>
              <a:buNone/>
            </a:pPr>
            <a:r>
              <a:rPr lang="en-US" sz="2200" b="1" smtClean="0"/>
              <a:t>        {</a:t>
            </a:r>
          </a:p>
          <a:p>
            <a:pPr>
              <a:buFont typeface="Wingdings" pitchFamily="2" charset="2"/>
              <a:buNone/>
            </a:pPr>
            <a:r>
              <a:rPr lang="en-US" sz="2200" b="1" smtClean="0"/>
              <a:t>	  if(a&gt;c)</a:t>
            </a:r>
          </a:p>
          <a:p>
            <a:pPr>
              <a:buFont typeface="Wingdings" pitchFamily="2" charset="2"/>
              <a:buNone/>
            </a:pPr>
            <a:r>
              <a:rPr lang="en-US" sz="2200" b="1" smtClean="0"/>
              <a:t>		System.out.println("A is highest");</a:t>
            </a:r>
          </a:p>
          <a:p>
            <a:pPr>
              <a:buFont typeface="Wingdings" pitchFamily="2" charset="2"/>
              <a:buNone/>
            </a:pPr>
            <a:r>
              <a:rPr lang="en-US" sz="2200" b="1" smtClean="0"/>
              <a:t>        }</a:t>
            </a:r>
          </a:p>
          <a:p>
            <a:pPr>
              <a:buFont typeface="Wingdings" pitchFamily="2" charset="2"/>
              <a:buNone/>
            </a:pPr>
            <a:r>
              <a:rPr lang="en-US" sz="2200" b="1" smtClean="0"/>
              <a:t>        else</a:t>
            </a:r>
          </a:p>
          <a:p>
            <a:pPr>
              <a:buFont typeface="Wingdings" pitchFamily="2" charset="2"/>
              <a:buNone/>
            </a:pPr>
            <a:r>
              <a:rPr lang="en-US" sz="2200" b="1" smtClean="0"/>
              <a:t>		System.out.println("B is highest");</a:t>
            </a:r>
          </a:p>
          <a:p>
            <a:pPr>
              <a:buFont typeface="Wingdings" pitchFamily="2" charset="2"/>
              <a:buNone/>
            </a:pPr>
            <a:r>
              <a:rPr lang="en-US" sz="2200" b="1" smtClean="0"/>
              <a:t>  }</a:t>
            </a:r>
          </a:p>
          <a:p>
            <a:pPr>
              <a:buFont typeface="Wingdings" pitchFamily="2" charset="2"/>
              <a:buNone/>
            </a:pPr>
            <a:r>
              <a:rPr lang="en-US" sz="2200" b="1" smtClean="0"/>
              <a:t>}</a:t>
            </a:r>
          </a:p>
        </p:txBody>
      </p:sp>
      <p:sp>
        <p:nvSpPr>
          <p:cNvPr id="223236" name="Slide Number Placeholder 3"/>
          <p:cNvSpPr>
            <a:spLocks noGrp="1"/>
          </p:cNvSpPr>
          <p:nvPr>
            <p:ph type="sldNum" sz="quarter" idx="10"/>
          </p:nvPr>
        </p:nvSpPr>
        <p:spPr>
          <a:noFill/>
        </p:spPr>
        <p:txBody>
          <a:bodyPr/>
          <a:lstStyle/>
          <a:p>
            <a:fld id="{6A35DBDD-7FE4-4226-8A9C-F99ABDFDEFCA}" type="slidenum">
              <a:rPr lang="en-US" smtClean="0">
                <a:latin typeface="Arial" pitchFamily="34" charset="0"/>
              </a:rPr>
              <a:pPr/>
              <a:t>31</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Slide Number Placeholder 3"/>
          <p:cNvSpPr>
            <a:spLocks noGrp="1"/>
          </p:cNvSpPr>
          <p:nvPr>
            <p:ph type="sldNum" sz="quarter" idx="10"/>
          </p:nvPr>
        </p:nvSpPr>
        <p:spPr>
          <a:noFill/>
        </p:spPr>
        <p:txBody>
          <a:bodyPr/>
          <a:lstStyle/>
          <a:p>
            <a:fld id="{1C3ACCC9-7B5D-4D67-9F17-05673E7504E9}" type="slidenum">
              <a:rPr lang="en-US" smtClean="0">
                <a:latin typeface="Arial" pitchFamily="34" charset="0"/>
              </a:rPr>
              <a:pPr/>
              <a:t>32</a:t>
            </a:fld>
            <a:endParaRPr lang="en-US" smtClean="0">
              <a:latin typeface="Arial" pitchFamily="34" charset="0"/>
            </a:endParaRPr>
          </a:p>
        </p:txBody>
      </p:sp>
      <p:sp>
        <p:nvSpPr>
          <p:cNvPr id="276483" name="Rectangle 2"/>
          <p:cNvSpPr>
            <a:spLocks noGrp="1" noChangeArrowheads="1"/>
          </p:cNvSpPr>
          <p:nvPr>
            <p:ph type="title"/>
          </p:nvPr>
        </p:nvSpPr>
        <p:spPr>
          <a:xfrm>
            <a:off x="152400" y="0"/>
            <a:ext cx="8991600" cy="457200"/>
          </a:xfrm>
        </p:spPr>
        <p:txBody>
          <a:bodyPr>
            <a:normAutofit fontScale="90000"/>
          </a:bodyPr>
          <a:lstStyle/>
          <a:p>
            <a:r>
              <a:rPr lang="en-US" b="1" dirty="0" smtClean="0"/>
              <a:t>Increment and Decrement Operators</a:t>
            </a:r>
          </a:p>
        </p:txBody>
      </p:sp>
      <p:sp>
        <p:nvSpPr>
          <p:cNvPr id="63492" name="Rectangle 3"/>
          <p:cNvSpPr>
            <a:spLocks noGrp="1" noChangeArrowheads="1"/>
          </p:cNvSpPr>
          <p:nvPr>
            <p:ph type="body" idx="1"/>
          </p:nvPr>
        </p:nvSpPr>
        <p:spPr>
          <a:xfrm>
            <a:off x="0" y="457200"/>
            <a:ext cx="9144000" cy="5791200"/>
          </a:xfrm>
        </p:spPr>
        <p:txBody>
          <a:bodyPr/>
          <a:lstStyle/>
          <a:p>
            <a:endParaRPr lang="en-US" sz="20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63492">
                                            <p:txEl>
                                              <p:pRg st="0" end="0"/>
                                            </p:txEl>
                                          </p:spTgt>
                                        </p:tgtEl>
                                        <p:attrNameLst>
                                          <p:attrName>style.visibility</p:attrName>
                                        </p:attrNameLst>
                                      </p:cBhvr>
                                      <p:to>
                                        <p:strVal val="visible"/>
                                      </p:to>
                                    </p:set>
                                    <p:animEffect transition="in" filter="blinds(horizontal)">
                                      <p:cBhvr>
                                        <p:cTn id="7" dur="500"/>
                                        <p:tgtEl>
                                          <p:spTgt spid="6349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Slide Number Placeholder 3"/>
          <p:cNvSpPr>
            <a:spLocks noGrp="1"/>
          </p:cNvSpPr>
          <p:nvPr>
            <p:ph type="sldNum" sz="quarter" idx="10"/>
          </p:nvPr>
        </p:nvSpPr>
        <p:spPr>
          <a:noFill/>
        </p:spPr>
        <p:txBody>
          <a:bodyPr/>
          <a:lstStyle/>
          <a:p>
            <a:fld id="{1C3ACCC9-7B5D-4D67-9F17-05673E7504E9}" type="slidenum">
              <a:rPr lang="en-US" smtClean="0">
                <a:latin typeface="Arial" pitchFamily="34" charset="0"/>
              </a:rPr>
              <a:pPr/>
              <a:t>33</a:t>
            </a:fld>
            <a:endParaRPr lang="en-US" smtClean="0">
              <a:latin typeface="Arial" pitchFamily="34" charset="0"/>
            </a:endParaRPr>
          </a:p>
        </p:txBody>
      </p:sp>
      <p:sp>
        <p:nvSpPr>
          <p:cNvPr id="276483" name="Rectangle 2"/>
          <p:cNvSpPr>
            <a:spLocks noGrp="1" noChangeArrowheads="1"/>
          </p:cNvSpPr>
          <p:nvPr>
            <p:ph type="title"/>
          </p:nvPr>
        </p:nvSpPr>
        <p:spPr>
          <a:xfrm>
            <a:off x="152400" y="0"/>
            <a:ext cx="8991600" cy="457200"/>
          </a:xfrm>
        </p:spPr>
        <p:txBody>
          <a:bodyPr>
            <a:normAutofit fontScale="90000"/>
          </a:bodyPr>
          <a:lstStyle/>
          <a:p>
            <a:r>
              <a:rPr lang="en-US" b="1" dirty="0" smtClean="0"/>
              <a:t>Increment and Decrement Operators</a:t>
            </a:r>
          </a:p>
        </p:txBody>
      </p:sp>
      <p:sp>
        <p:nvSpPr>
          <p:cNvPr id="63492" name="Rectangle 3"/>
          <p:cNvSpPr>
            <a:spLocks noGrp="1" noChangeArrowheads="1"/>
          </p:cNvSpPr>
          <p:nvPr>
            <p:ph type="body" idx="1"/>
          </p:nvPr>
        </p:nvSpPr>
        <p:spPr>
          <a:xfrm>
            <a:off x="0" y="457200"/>
            <a:ext cx="9144000" cy="5791200"/>
          </a:xfrm>
        </p:spPr>
        <p:txBody>
          <a:bodyPr/>
          <a:lstStyle/>
          <a:p>
            <a:endParaRPr lang="en-US" sz="20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63492">
                                            <p:txEl>
                                              <p:pRg st="0" end="0"/>
                                            </p:txEl>
                                          </p:spTgt>
                                        </p:tgtEl>
                                        <p:attrNameLst>
                                          <p:attrName>style.visibility</p:attrName>
                                        </p:attrNameLst>
                                      </p:cBhvr>
                                      <p:to>
                                        <p:strVal val="visible"/>
                                      </p:to>
                                    </p:set>
                                    <p:animEffect transition="in" filter="blinds(horizontal)">
                                      <p:cBhvr>
                                        <p:cTn id="7" dur="500"/>
                                        <p:tgtEl>
                                          <p:spTgt spid="6349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457200" y="0"/>
            <a:ext cx="8229600" cy="457200"/>
          </a:xfrm>
        </p:spPr>
        <p:txBody>
          <a:bodyPr>
            <a:normAutofit fontScale="90000"/>
          </a:bodyPr>
          <a:lstStyle/>
          <a:p>
            <a:r>
              <a:rPr lang="en-US" dirty="0" smtClean="0"/>
              <a:t>Operators</a:t>
            </a:r>
          </a:p>
        </p:txBody>
      </p:sp>
      <p:sp>
        <p:nvSpPr>
          <p:cNvPr id="284675" name="Content Placeholder 4"/>
          <p:cNvSpPr>
            <a:spLocks noGrp="1"/>
          </p:cNvSpPr>
          <p:nvPr>
            <p:ph sz="half" idx="1"/>
          </p:nvPr>
        </p:nvSpPr>
        <p:spPr>
          <a:xfrm>
            <a:off x="0" y="1066800"/>
            <a:ext cx="4724400" cy="5791200"/>
          </a:xfrm>
          <a:ln>
            <a:solidFill>
              <a:schemeClr val="tx1"/>
            </a:solidFill>
          </a:ln>
        </p:spPr>
        <p:txBody>
          <a:bodyPr/>
          <a:lstStyle/>
          <a:p>
            <a:pPr>
              <a:buFont typeface="Wingdings" pitchFamily="2" charset="2"/>
              <a:buNone/>
            </a:pPr>
            <a:endParaRPr lang="en-US" sz="2100" b="1" dirty="0" smtClean="0"/>
          </a:p>
        </p:txBody>
      </p:sp>
      <p:sp>
        <p:nvSpPr>
          <p:cNvPr id="284676" name="Content Placeholder 5"/>
          <p:cNvSpPr>
            <a:spLocks noGrp="1"/>
          </p:cNvSpPr>
          <p:nvPr>
            <p:ph sz="half" idx="2"/>
          </p:nvPr>
        </p:nvSpPr>
        <p:spPr>
          <a:xfrm>
            <a:off x="4800600" y="1066800"/>
            <a:ext cx="4343400" cy="5791200"/>
          </a:xfrm>
          <a:ln>
            <a:solidFill>
              <a:schemeClr val="tx1"/>
            </a:solidFill>
          </a:ln>
        </p:spPr>
        <p:txBody>
          <a:bodyPr/>
          <a:lstStyle/>
          <a:p>
            <a:pPr>
              <a:buFont typeface="Wingdings" pitchFamily="2" charset="2"/>
              <a:buNone/>
            </a:pPr>
            <a:endParaRPr lang="en-US" sz="1400" b="1" dirty="0" smtClean="0"/>
          </a:p>
        </p:txBody>
      </p:sp>
      <p:sp>
        <p:nvSpPr>
          <p:cNvPr id="284677" name="Slide Number Placeholder 3"/>
          <p:cNvSpPr>
            <a:spLocks noGrp="1"/>
          </p:cNvSpPr>
          <p:nvPr>
            <p:ph type="sldNum" sz="quarter" idx="10"/>
          </p:nvPr>
        </p:nvSpPr>
        <p:spPr>
          <a:noFill/>
        </p:spPr>
        <p:txBody>
          <a:bodyPr/>
          <a:lstStyle/>
          <a:p>
            <a:fld id="{839430CC-BF1B-4E06-A5FF-F8C155E46C75}" type="slidenum">
              <a:rPr lang="en-US" smtClean="0">
                <a:latin typeface="Arial" pitchFamily="34" charset="0"/>
              </a:rPr>
              <a:pPr/>
              <a:t>34</a:t>
            </a:fld>
            <a:endParaRPr lang="en-US" smtClean="0">
              <a:latin typeface="Arial" pitchFamily="34" charset="0"/>
            </a:endParaRPr>
          </a:p>
        </p:txBody>
      </p:sp>
      <p:sp>
        <p:nvSpPr>
          <p:cNvPr id="6" name="Rectangle 5"/>
          <p:cNvSpPr/>
          <p:nvPr/>
        </p:nvSpPr>
        <p:spPr>
          <a:xfrm>
            <a:off x="0" y="457200"/>
            <a:ext cx="9144000" cy="430887"/>
          </a:xfrm>
          <a:prstGeom prst="rect">
            <a:avLst/>
          </a:prstGeom>
          <a:solidFill>
            <a:srgbClr val="FFFF00"/>
          </a:solidFill>
        </p:spPr>
        <p:txBody>
          <a:bodyPr wrap="square">
            <a:spAutoFit/>
          </a:bodyPr>
          <a:lstStyle/>
          <a:p>
            <a:pPr algn="ctr"/>
            <a:endParaRPr lang="en-US" sz="2200" b="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457200" y="0"/>
            <a:ext cx="8229600" cy="457200"/>
          </a:xfrm>
        </p:spPr>
        <p:txBody>
          <a:bodyPr>
            <a:normAutofit fontScale="90000"/>
          </a:bodyPr>
          <a:lstStyle/>
          <a:p>
            <a:r>
              <a:rPr lang="en-US" dirty="0" smtClean="0"/>
              <a:t>Operators</a:t>
            </a:r>
          </a:p>
        </p:txBody>
      </p:sp>
      <p:sp>
        <p:nvSpPr>
          <p:cNvPr id="284675" name="Content Placeholder 4"/>
          <p:cNvSpPr>
            <a:spLocks noGrp="1"/>
          </p:cNvSpPr>
          <p:nvPr>
            <p:ph sz="half" idx="1"/>
          </p:nvPr>
        </p:nvSpPr>
        <p:spPr>
          <a:xfrm>
            <a:off x="0" y="1066800"/>
            <a:ext cx="4724400" cy="5791200"/>
          </a:xfrm>
          <a:ln>
            <a:solidFill>
              <a:schemeClr val="tx1"/>
            </a:solidFill>
          </a:ln>
        </p:spPr>
        <p:txBody>
          <a:bodyPr/>
          <a:lstStyle/>
          <a:p>
            <a:pPr>
              <a:buFont typeface="Wingdings" pitchFamily="2" charset="2"/>
              <a:buNone/>
            </a:pPr>
            <a:endParaRPr lang="en-US" sz="2100" b="1" dirty="0" smtClean="0"/>
          </a:p>
        </p:txBody>
      </p:sp>
      <p:sp>
        <p:nvSpPr>
          <p:cNvPr id="284676" name="Content Placeholder 5"/>
          <p:cNvSpPr>
            <a:spLocks noGrp="1"/>
          </p:cNvSpPr>
          <p:nvPr>
            <p:ph sz="half" idx="2"/>
          </p:nvPr>
        </p:nvSpPr>
        <p:spPr>
          <a:xfrm>
            <a:off x="4800600" y="1066800"/>
            <a:ext cx="4343400" cy="5791200"/>
          </a:xfrm>
          <a:ln>
            <a:solidFill>
              <a:schemeClr val="tx1"/>
            </a:solidFill>
          </a:ln>
        </p:spPr>
        <p:txBody>
          <a:bodyPr/>
          <a:lstStyle/>
          <a:p>
            <a:pPr>
              <a:buFont typeface="Wingdings" pitchFamily="2" charset="2"/>
              <a:buNone/>
            </a:pPr>
            <a:endParaRPr lang="en-US" sz="1400" b="1" dirty="0" smtClean="0"/>
          </a:p>
        </p:txBody>
      </p:sp>
      <p:sp>
        <p:nvSpPr>
          <p:cNvPr id="284677" name="Slide Number Placeholder 3"/>
          <p:cNvSpPr>
            <a:spLocks noGrp="1"/>
          </p:cNvSpPr>
          <p:nvPr>
            <p:ph type="sldNum" sz="quarter" idx="10"/>
          </p:nvPr>
        </p:nvSpPr>
        <p:spPr>
          <a:noFill/>
        </p:spPr>
        <p:txBody>
          <a:bodyPr/>
          <a:lstStyle/>
          <a:p>
            <a:fld id="{839430CC-BF1B-4E06-A5FF-F8C155E46C75}" type="slidenum">
              <a:rPr lang="en-US" smtClean="0">
                <a:latin typeface="Arial" pitchFamily="34" charset="0"/>
              </a:rPr>
              <a:pPr/>
              <a:t>35</a:t>
            </a:fld>
            <a:endParaRPr lang="en-US" smtClean="0">
              <a:latin typeface="Arial" pitchFamily="34" charset="0"/>
            </a:endParaRPr>
          </a:p>
        </p:txBody>
      </p:sp>
      <p:sp>
        <p:nvSpPr>
          <p:cNvPr id="6" name="Rectangle 5"/>
          <p:cNvSpPr/>
          <p:nvPr/>
        </p:nvSpPr>
        <p:spPr>
          <a:xfrm>
            <a:off x="0" y="457200"/>
            <a:ext cx="9144000" cy="430887"/>
          </a:xfrm>
          <a:prstGeom prst="rect">
            <a:avLst/>
          </a:prstGeom>
          <a:solidFill>
            <a:srgbClr val="FFFF00"/>
          </a:solidFill>
        </p:spPr>
        <p:txBody>
          <a:bodyPr wrap="square">
            <a:spAutoFit/>
          </a:bodyPr>
          <a:lstStyle/>
          <a:p>
            <a:pPr algn="ctr"/>
            <a:endParaRPr lang="en-US" sz="2200" b="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457200" y="0"/>
            <a:ext cx="8229600" cy="457200"/>
          </a:xfrm>
        </p:spPr>
        <p:txBody>
          <a:bodyPr>
            <a:normAutofit fontScale="90000"/>
          </a:bodyPr>
          <a:lstStyle/>
          <a:p>
            <a:r>
              <a:rPr lang="en-US" dirty="0" smtClean="0"/>
              <a:t>Operators</a:t>
            </a:r>
          </a:p>
        </p:txBody>
      </p:sp>
      <p:sp>
        <p:nvSpPr>
          <p:cNvPr id="284675" name="Content Placeholder 4"/>
          <p:cNvSpPr>
            <a:spLocks noGrp="1"/>
          </p:cNvSpPr>
          <p:nvPr>
            <p:ph sz="half" idx="1"/>
          </p:nvPr>
        </p:nvSpPr>
        <p:spPr>
          <a:xfrm>
            <a:off x="0" y="1066800"/>
            <a:ext cx="4724400" cy="5791200"/>
          </a:xfrm>
          <a:ln>
            <a:solidFill>
              <a:schemeClr val="tx1"/>
            </a:solidFill>
          </a:ln>
        </p:spPr>
        <p:txBody>
          <a:bodyPr/>
          <a:lstStyle/>
          <a:p>
            <a:pPr>
              <a:buFont typeface="Wingdings" pitchFamily="2" charset="2"/>
              <a:buNone/>
            </a:pPr>
            <a:endParaRPr lang="en-US" sz="2100" b="1" dirty="0" smtClean="0"/>
          </a:p>
        </p:txBody>
      </p:sp>
      <p:sp>
        <p:nvSpPr>
          <p:cNvPr id="284676" name="Content Placeholder 5"/>
          <p:cNvSpPr>
            <a:spLocks noGrp="1"/>
          </p:cNvSpPr>
          <p:nvPr>
            <p:ph sz="half" idx="2"/>
          </p:nvPr>
        </p:nvSpPr>
        <p:spPr>
          <a:xfrm>
            <a:off x="4800600" y="1066800"/>
            <a:ext cx="4343400" cy="5791200"/>
          </a:xfrm>
          <a:ln>
            <a:solidFill>
              <a:schemeClr val="tx1"/>
            </a:solidFill>
          </a:ln>
        </p:spPr>
        <p:txBody>
          <a:bodyPr/>
          <a:lstStyle/>
          <a:p>
            <a:pPr>
              <a:buFont typeface="Wingdings" pitchFamily="2" charset="2"/>
              <a:buNone/>
            </a:pPr>
            <a:endParaRPr lang="en-US" sz="1400" b="1" dirty="0" smtClean="0"/>
          </a:p>
        </p:txBody>
      </p:sp>
      <p:sp>
        <p:nvSpPr>
          <p:cNvPr id="284677" name="Slide Number Placeholder 3"/>
          <p:cNvSpPr>
            <a:spLocks noGrp="1"/>
          </p:cNvSpPr>
          <p:nvPr>
            <p:ph type="sldNum" sz="quarter" idx="10"/>
          </p:nvPr>
        </p:nvSpPr>
        <p:spPr>
          <a:noFill/>
        </p:spPr>
        <p:txBody>
          <a:bodyPr/>
          <a:lstStyle/>
          <a:p>
            <a:fld id="{839430CC-BF1B-4E06-A5FF-F8C155E46C75}" type="slidenum">
              <a:rPr lang="en-US" smtClean="0">
                <a:latin typeface="Arial" pitchFamily="34" charset="0"/>
              </a:rPr>
              <a:pPr/>
              <a:t>36</a:t>
            </a:fld>
            <a:endParaRPr lang="en-US" smtClean="0">
              <a:latin typeface="Arial" pitchFamily="34" charset="0"/>
            </a:endParaRPr>
          </a:p>
        </p:txBody>
      </p:sp>
      <p:sp>
        <p:nvSpPr>
          <p:cNvPr id="6" name="Rectangle 5"/>
          <p:cNvSpPr/>
          <p:nvPr/>
        </p:nvSpPr>
        <p:spPr>
          <a:xfrm>
            <a:off x="0" y="457200"/>
            <a:ext cx="9144000" cy="430887"/>
          </a:xfrm>
          <a:prstGeom prst="rect">
            <a:avLst/>
          </a:prstGeom>
          <a:solidFill>
            <a:srgbClr val="FFFF00"/>
          </a:solidFill>
        </p:spPr>
        <p:txBody>
          <a:bodyPr wrap="square">
            <a:spAutoFit/>
          </a:bodyPr>
          <a:lstStyle/>
          <a:p>
            <a:pPr algn="ctr"/>
            <a:endParaRPr lang="en-US" sz="2200" b="1"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457200" y="0"/>
            <a:ext cx="8229600" cy="457200"/>
          </a:xfrm>
        </p:spPr>
        <p:txBody>
          <a:bodyPr>
            <a:normAutofit fontScale="90000"/>
          </a:bodyPr>
          <a:lstStyle/>
          <a:p>
            <a:r>
              <a:rPr lang="en-US" dirty="0" smtClean="0"/>
              <a:t>Operators</a:t>
            </a:r>
          </a:p>
        </p:txBody>
      </p:sp>
      <p:sp>
        <p:nvSpPr>
          <p:cNvPr id="284675" name="Content Placeholder 4"/>
          <p:cNvSpPr>
            <a:spLocks noGrp="1"/>
          </p:cNvSpPr>
          <p:nvPr>
            <p:ph sz="half" idx="1"/>
          </p:nvPr>
        </p:nvSpPr>
        <p:spPr>
          <a:xfrm>
            <a:off x="0" y="1066800"/>
            <a:ext cx="4724400" cy="5791200"/>
          </a:xfrm>
          <a:ln>
            <a:solidFill>
              <a:schemeClr val="tx1"/>
            </a:solidFill>
          </a:ln>
        </p:spPr>
        <p:txBody>
          <a:bodyPr/>
          <a:lstStyle/>
          <a:p>
            <a:pPr>
              <a:buFont typeface="Wingdings" pitchFamily="2" charset="2"/>
              <a:buNone/>
            </a:pPr>
            <a:endParaRPr lang="en-US" sz="2100" b="1" dirty="0" smtClean="0"/>
          </a:p>
        </p:txBody>
      </p:sp>
      <p:sp>
        <p:nvSpPr>
          <p:cNvPr id="284676" name="Content Placeholder 5"/>
          <p:cNvSpPr>
            <a:spLocks noGrp="1"/>
          </p:cNvSpPr>
          <p:nvPr>
            <p:ph sz="half" idx="2"/>
          </p:nvPr>
        </p:nvSpPr>
        <p:spPr>
          <a:xfrm>
            <a:off x="4800600" y="1066800"/>
            <a:ext cx="4343400" cy="5791200"/>
          </a:xfrm>
          <a:ln>
            <a:solidFill>
              <a:schemeClr val="tx1"/>
            </a:solidFill>
          </a:ln>
        </p:spPr>
        <p:txBody>
          <a:bodyPr/>
          <a:lstStyle/>
          <a:p>
            <a:pPr>
              <a:buFont typeface="Wingdings" pitchFamily="2" charset="2"/>
              <a:buNone/>
            </a:pPr>
            <a:endParaRPr lang="en-US" sz="1400" b="1" dirty="0" smtClean="0"/>
          </a:p>
        </p:txBody>
      </p:sp>
      <p:sp>
        <p:nvSpPr>
          <p:cNvPr id="284677" name="Slide Number Placeholder 3"/>
          <p:cNvSpPr>
            <a:spLocks noGrp="1"/>
          </p:cNvSpPr>
          <p:nvPr>
            <p:ph type="sldNum" sz="quarter" idx="10"/>
          </p:nvPr>
        </p:nvSpPr>
        <p:spPr>
          <a:noFill/>
        </p:spPr>
        <p:txBody>
          <a:bodyPr/>
          <a:lstStyle/>
          <a:p>
            <a:fld id="{839430CC-BF1B-4E06-A5FF-F8C155E46C75}" type="slidenum">
              <a:rPr lang="en-US" smtClean="0">
                <a:latin typeface="Arial" pitchFamily="34" charset="0"/>
              </a:rPr>
              <a:pPr/>
              <a:t>37</a:t>
            </a:fld>
            <a:endParaRPr lang="en-US" smtClean="0">
              <a:latin typeface="Arial" pitchFamily="34" charset="0"/>
            </a:endParaRPr>
          </a:p>
        </p:txBody>
      </p:sp>
      <p:sp>
        <p:nvSpPr>
          <p:cNvPr id="6" name="Rectangle 5"/>
          <p:cNvSpPr/>
          <p:nvPr/>
        </p:nvSpPr>
        <p:spPr>
          <a:xfrm>
            <a:off x="0" y="457200"/>
            <a:ext cx="9144000" cy="430887"/>
          </a:xfrm>
          <a:prstGeom prst="rect">
            <a:avLst/>
          </a:prstGeom>
          <a:solidFill>
            <a:srgbClr val="FFFF00"/>
          </a:solidFill>
        </p:spPr>
        <p:txBody>
          <a:bodyPr wrap="square">
            <a:spAutoFit/>
          </a:bodyPr>
          <a:lstStyle/>
          <a:p>
            <a:pPr algn="ctr"/>
            <a:endParaRPr lang="en-US" sz="2200" b="1"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Slide Number Placeholder 3"/>
          <p:cNvSpPr>
            <a:spLocks noGrp="1"/>
          </p:cNvSpPr>
          <p:nvPr>
            <p:ph type="sldNum" sz="quarter" idx="10"/>
          </p:nvPr>
        </p:nvSpPr>
        <p:spPr>
          <a:noFill/>
        </p:spPr>
        <p:txBody>
          <a:bodyPr/>
          <a:lstStyle/>
          <a:p>
            <a:fld id="{1C3ACCC9-7B5D-4D67-9F17-05673E7504E9}" type="slidenum">
              <a:rPr lang="en-US" smtClean="0">
                <a:latin typeface="Arial" pitchFamily="34" charset="0"/>
              </a:rPr>
              <a:pPr/>
              <a:t>38</a:t>
            </a:fld>
            <a:endParaRPr lang="en-US" smtClean="0">
              <a:latin typeface="Arial" pitchFamily="34" charset="0"/>
            </a:endParaRPr>
          </a:p>
        </p:txBody>
      </p:sp>
      <p:sp>
        <p:nvSpPr>
          <p:cNvPr id="276483" name="Rectangle 2"/>
          <p:cNvSpPr>
            <a:spLocks noGrp="1" noChangeArrowheads="1"/>
          </p:cNvSpPr>
          <p:nvPr>
            <p:ph type="title"/>
          </p:nvPr>
        </p:nvSpPr>
        <p:spPr>
          <a:xfrm>
            <a:off x="1219200" y="304800"/>
            <a:ext cx="7467600" cy="457200"/>
          </a:xfrm>
        </p:spPr>
        <p:txBody>
          <a:bodyPr>
            <a:normAutofit fontScale="90000"/>
          </a:bodyPr>
          <a:lstStyle/>
          <a:p>
            <a:pPr eaLnBrk="1" hangingPunct="1"/>
            <a:r>
              <a:rPr lang="en-US" dirty="0" smtClean="0"/>
              <a:t>Operators</a:t>
            </a:r>
          </a:p>
        </p:txBody>
      </p:sp>
      <p:sp>
        <p:nvSpPr>
          <p:cNvPr id="63492" name="Rectangle 3"/>
          <p:cNvSpPr>
            <a:spLocks noGrp="1" noChangeArrowheads="1"/>
          </p:cNvSpPr>
          <p:nvPr>
            <p:ph type="body" idx="1"/>
          </p:nvPr>
        </p:nvSpPr>
        <p:spPr>
          <a:xfrm>
            <a:off x="0" y="1066800"/>
            <a:ext cx="9144000" cy="5791200"/>
          </a:xfrm>
        </p:spPr>
        <p:txBody>
          <a:bodyPr/>
          <a:lstStyle/>
          <a:p>
            <a:endParaRPr lang="en-US" sz="20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63492">
                                            <p:txEl>
                                              <p:pRg st="0" end="0"/>
                                            </p:txEl>
                                          </p:spTgt>
                                        </p:tgtEl>
                                        <p:attrNameLst>
                                          <p:attrName>style.visibility</p:attrName>
                                        </p:attrNameLst>
                                      </p:cBhvr>
                                      <p:to>
                                        <p:strVal val="visible"/>
                                      </p:to>
                                    </p:set>
                                    <p:animEffect transition="in" filter="blinds(horizontal)">
                                      <p:cBhvr>
                                        <p:cTn id="7" dur="500"/>
                                        <p:tgtEl>
                                          <p:spTgt spid="6349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457200" y="0"/>
            <a:ext cx="8229600" cy="457200"/>
          </a:xfrm>
        </p:spPr>
        <p:txBody>
          <a:bodyPr>
            <a:normAutofit fontScale="90000"/>
          </a:bodyPr>
          <a:lstStyle/>
          <a:p>
            <a:r>
              <a:rPr lang="en-US" dirty="0" smtClean="0"/>
              <a:t>Operators</a:t>
            </a:r>
          </a:p>
        </p:txBody>
      </p:sp>
      <p:sp>
        <p:nvSpPr>
          <p:cNvPr id="284675" name="Content Placeholder 4"/>
          <p:cNvSpPr>
            <a:spLocks noGrp="1"/>
          </p:cNvSpPr>
          <p:nvPr>
            <p:ph sz="half" idx="1"/>
          </p:nvPr>
        </p:nvSpPr>
        <p:spPr>
          <a:xfrm>
            <a:off x="0" y="1066800"/>
            <a:ext cx="4724400" cy="5791200"/>
          </a:xfrm>
          <a:ln>
            <a:solidFill>
              <a:schemeClr val="tx1"/>
            </a:solidFill>
          </a:ln>
        </p:spPr>
        <p:txBody>
          <a:bodyPr/>
          <a:lstStyle/>
          <a:p>
            <a:pPr>
              <a:buFont typeface="Wingdings" pitchFamily="2" charset="2"/>
              <a:buNone/>
            </a:pPr>
            <a:endParaRPr lang="en-US" sz="2100" b="1" dirty="0" smtClean="0"/>
          </a:p>
        </p:txBody>
      </p:sp>
      <p:sp>
        <p:nvSpPr>
          <p:cNvPr id="284676" name="Content Placeholder 5"/>
          <p:cNvSpPr>
            <a:spLocks noGrp="1"/>
          </p:cNvSpPr>
          <p:nvPr>
            <p:ph sz="half" idx="2"/>
          </p:nvPr>
        </p:nvSpPr>
        <p:spPr>
          <a:xfrm>
            <a:off x="4800600" y="1066800"/>
            <a:ext cx="4343400" cy="5791200"/>
          </a:xfrm>
          <a:ln>
            <a:solidFill>
              <a:schemeClr val="tx1"/>
            </a:solidFill>
          </a:ln>
        </p:spPr>
        <p:txBody>
          <a:bodyPr/>
          <a:lstStyle/>
          <a:p>
            <a:pPr>
              <a:buFont typeface="Wingdings" pitchFamily="2" charset="2"/>
              <a:buNone/>
            </a:pPr>
            <a:endParaRPr lang="en-US" sz="1400" b="1" dirty="0" smtClean="0"/>
          </a:p>
        </p:txBody>
      </p:sp>
      <p:sp>
        <p:nvSpPr>
          <p:cNvPr id="284677" name="Slide Number Placeholder 3"/>
          <p:cNvSpPr>
            <a:spLocks noGrp="1"/>
          </p:cNvSpPr>
          <p:nvPr>
            <p:ph type="sldNum" sz="quarter" idx="10"/>
          </p:nvPr>
        </p:nvSpPr>
        <p:spPr>
          <a:noFill/>
        </p:spPr>
        <p:txBody>
          <a:bodyPr/>
          <a:lstStyle/>
          <a:p>
            <a:fld id="{839430CC-BF1B-4E06-A5FF-F8C155E46C75}" type="slidenum">
              <a:rPr lang="en-US" smtClean="0">
                <a:latin typeface="Arial" pitchFamily="34" charset="0"/>
              </a:rPr>
              <a:pPr/>
              <a:t>39</a:t>
            </a:fld>
            <a:endParaRPr lang="en-US" smtClean="0">
              <a:latin typeface="Arial" pitchFamily="34" charset="0"/>
            </a:endParaRPr>
          </a:p>
        </p:txBody>
      </p:sp>
      <p:sp>
        <p:nvSpPr>
          <p:cNvPr id="6" name="Rectangle 5"/>
          <p:cNvSpPr/>
          <p:nvPr/>
        </p:nvSpPr>
        <p:spPr>
          <a:xfrm>
            <a:off x="0" y="457200"/>
            <a:ext cx="9144000" cy="430887"/>
          </a:xfrm>
          <a:prstGeom prst="rect">
            <a:avLst/>
          </a:prstGeom>
          <a:solidFill>
            <a:srgbClr val="FFFF00"/>
          </a:solidFill>
        </p:spPr>
        <p:txBody>
          <a:bodyPr wrap="square">
            <a:spAutoFit/>
          </a:bodyPr>
          <a:lstStyle/>
          <a:p>
            <a:pPr algn="ctr"/>
            <a:endParaRPr lang="en-US" sz="22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Slide Number Placeholder 3"/>
          <p:cNvSpPr>
            <a:spLocks noGrp="1"/>
          </p:cNvSpPr>
          <p:nvPr>
            <p:ph type="sldNum" sz="quarter" idx="10"/>
          </p:nvPr>
        </p:nvSpPr>
        <p:spPr>
          <a:noFill/>
        </p:spPr>
        <p:txBody>
          <a:bodyPr/>
          <a:lstStyle/>
          <a:p>
            <a:fld id="{1C3ACCC9-7B5D-4D67-9F17-05673E7504E9}" type="slidenum">
              <a:rPr lang="en-US" smtClean="0">
                <a:latin typeface="Arial" pitchFamily="34" charset="0"/>
              </a:rPr>
              <a:pPr/>
              <a:t>4</a:t>
            </a:fld>
            <a:endParaRPr lang="en-US" smtClean="0">
              <a:latin typeface="Arial" pitchFamily="34" charset="0"/>
            </a:endParaRPr>
          </a:p>
        </p:txBody>
      </p:sp>
      <p:sp>
        <p:nvSpPr>
          <p:cNvPr id="276483" name="Rectangle 2"/>
          <p:cNvSpPr>
            <a:spLocks noGrp="1" noChangeArrowheads="1"/>
          </p:cNvSpPr>
          <p:nvPr>
            <p:ph type="title"/>
          </p:nvPr>
        </p:nvSpPr>
        <p:spPr>
          <a:xfrm>
            <a:off x="152400" y="0"/>
            <a:ext cx="8991600" cy="457200"/>
          </a:xfrm>
        </p:spPr>
        <p:txBody>
          <a:bodyPr>
            <a:normAutofit fontScale="90000"/>
          </a:bodyPr>
          <a:lstStyle/>
          <a:p>
            <a:r>
              <a:rPr lang="en-US" b="1" dirty="0" smtClean="0"/>
              <a:t>Increment and Decrement Operators</a:t>
            </a:r>
          </a:p>
        </p:txBody>
      </p:sp>
      <p:sp>
        <p:nvSpPr>
          <p:cNvPr id="63492" name="Rectangle 3"/>
          <p:cNvSpPr>
            <a:spLocks noGrp="1" noChangeArrowheads="1"/>
          </p:cNvSpPr>
          <p:nvPr>
            <p:ph type="body" idx="1"/>
          </p:nvPr>
        </p:nvSpPr>
        <p:spPr>
          <a:xfrm>
            <a:off x="0" y="457200"/>
            <a:ext cx="9144000" cy="5791200"/>
          </a:xfrm>
        </p:spPr>
        <p:txBody>
          <a:bodyPr/>
          <a:lstStyle/>
          <a:p>
            <a:endParaRPr lang="en-US" sz="2000" b="1" dirty="0" smtClean="0"/>
          </a:p>
        </p:txBody>
      </p:sp>
      <p:sp>
        <p:nvSpPr>
          <p:cNvPr id="1027" name="Text Box 3"/>
          <p:cNvSpPr txBox="1">
            <a:spLocks noChangeArrowheads="1"/>
          </p:cNvSpPr>
          <p:nvPr/>
        </p:nvSpPr>
        <p:spPr bwMode="auto">
          <a:xfrm>
            <a:off x="1600200" y="762000"/>
            <a:ext cx="5334000" cy="335280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200"/>
              </a:spcAft>
              <a:buClrTx/>
              <a:buSzTx/>
              <a:buFontTx/>
              <a:buNone/>
              <a:tabLst/>
            </a:pPr>
            <a:r>
              <a:rPr kumimoji="0" lang="en-US" sz="3600" b="1" i="0" u="none" strike="noStrike" cap="none" normalizeH="0" baseline="0" dirty="0" smtClean="0">
                <a:ln>
                  <a:noFill/>
                </a:ln>
                <a:solidFill>
                  <a:schemeClr val="tx1"/>
                </a:solidFill>
                <a:effectLst/>
                <a:latin typeface="Times New Roman" pitchFamily="18" charset="0"/>
              </a:rPr>
              <a:t>x++; // Same as x = x + 1; </a:t>
            </a:r>
          </a:p>
          <a:p>
            <a:pPr marL="0" marR="0" lvl="0" indent="0" algn="l" defTabSz="914400" rtl="0" eaLnBrk="1" fontAlgn="base" latinLnBrk="0" hangingPunct="1">
              <a:lnSpc>
                <a:spcPct val="100000"/>
              </a:lnSpc>
              <a:spcBef>
                <a:spcPct val="0"/>
              </a:spcBef>
              <a:spcAft>
                <a:spcPts val="1200"/>
              </a:spcAft>
              <a:buClrTx/>
              <a:buSzTx/>
              <a:buFontTx/>
              <a:buNone/>
              <a:tabLst/>
            </a:pPr>
            <a:r>
              <a:rPr kumimoji="0" lang="en-US" sz="3600" b="1" i="0" u="none" strike="noStrike" cap="none" normalizeH="0" baseline="0" dirty="0" smtClean="0">
                <a:ln>
                  <a:noFill/>
                </a:ln>
                <a:solidFill>
                  <a:schemeClr val="tx1"/>
                </a:solidFill>
                <a:effectLst/>
                <a:latin typeface="Times New Roman" pitchFamily="18" charset="0"/>
              </a:rPr>
              <a:t>++x; // Same as x = x + 1;</a:t>
            </a:r>
          </a:p>
          <a:p>
            <a:pPr marL="0" marR="0" lvl="0" indent="0" algn="l" defTabSz="914400" rtl="0" eaLnBrk="1" fontAlgn="base" latinLnBrk="0" hangingPunct="1">
              <a:lnSpc>
                <a:spcPct val="100000"/>
              </a:lnSpc>
              <a:spcBef>
                <a:spcPct val="0"/>
              </a:spcBef>
              <a:spcAft>
                <a:spcPts val="1200"/>
              </a:spcAft>
              <a:buClrTx/>
              <a:buSzTx/>
              <a:buFontTx/>
              <a:buNone/>
              <a:tabLst/>
            </a:pPr>
            <a:r>
              <a:rPr kumimoji="0" lang="en-US" sz="4000" b="1" i="0" u="none" strike="noStrike" cap="none" normalizeH="0" baseline="0" dirty="0" smtClean="0">
                <a:ln>
                  <a:noFill/>
                </a:ln>
                <a:solidFill>
                  <a:schemeClr val="tx1"/>
                </a:solidFill>
                <a:effectLst/>
                <a:latin typeface="Times New Roman" pitchFamily="18" charset="0"/>
              </a:rPr>
              <a:t>x– –; </a:t>
            </a:r>
            <a:r>
              <a:rPr kumimoji="0" lang="en-US" sz="3600" b="1" i="0" u="none" strike="noStrike" cap="none" normalizeH="0" baseline="0" dirty="0" smtClean="0">
                <a:ln>
                  <a:noFill/>
                </a:ln>
                <a:solidFill>
                  <a:schemeClr val="tx1"/>
                </a:solidFill>
                <a:effectLst/>
                <a:latin typeface="Times New Roman" pitchFamily="18" charset="0"/>
              </a:rPr>
              <a:t>// Same as x = x - 1;</a:t>
            </a:r>
          </a:p>
          <a:p>
            <a:pPr marL="0" marR="0" lvl="0" indent="0" algn="l" defTabSz="914400" rtl="0" eaLnBrk="1" fontAlgn="base" latinLnBrk="0" hangingPunct="1">
              <a:lnSpc>
                <a:spcPct val="100000"/>
              </a:lnSpc>
              <a:spcBef>
                <a:spcPct val="0"/>
              </a:spcBef>
              <a:spcAft>
                <a:spcPts val="1200"/>
              </a:spcAft>
              <a:buClrTx/>
              <a:buSzTx/>
              <a:buFontTx/>
              <a:buNone/>
              <a:tabLst/>
            </a:pPr>
            <a:r>
              <a:rPr kumimoji="0" lang="en-US" sz="4000" b="1" i="0" u="none" strike="noStrike" cap="none" normalizeH="0" baseline="0" dirty="0" smtClean="0">
                <a:ln>
                  <a:noFill/>
                </a:ln>
                <a:solidFill>
                  <a:schemeClr val="tx1"/>
                </a:solidFill>
                <a:effectLst/>
                <a:latin typeface="Times New Roman" pitchFamily="18" charset="0"/>
              </a:rPr>
              <a:t>– –x; </a:t>
            </a:r>
            <a:r>
              <a:rPr kumimoji="0" lang="en-US" sz="3600" b="1" i="0" u="none" strike="noStrike" cap="none" normalizeH="0" baseline="0" dirty="0" smtClean="0">
                <a:ln>
                  <a:noFill/>
                </a:ln>
                <a:solidFill>
                  <a:schemeClr val="tx1"/>
                </a:solidFill>
                <a:effectLst/>
                <a:latin typeface="Times New Roman" pitchFamily="18" charset="0"/>
              </a:rPr>
              <a:t>// Same as x = x - 1;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6000" b="0" i="0" u="none" strike="noStrike" cap="none" normalizeH="0" baseline="0" dirty="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Effect transition="in" filter="blinds(horizontal)">
                                      <p:cBhvr>
                                        <p:cTn id="7" dur="500"/>
                                        <p:tgtEl>
                                          <p:spTgt spid="1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7">
                                            <p:txEl>
                                              <p:pRg st="1" end="1"/>
                                            </p:txEl>
                                          </p:spTgt>
                                        </p:tgtEl>
                                        <p:attrNameLst>
                                          <p:attrName>style.visibility</p:attrName>
                                        </p:attrNameLst>
                                      </p:cBhvr>
                                      <p:to>
                                        <p:strVal val="visible"/>
                                      </p:to>
                                    </p:set>
                                    <p:animEffect transition="in" filter="blinds(horizontal)">
                                      <p:cBhvr>
                                        <p:cTn id="12" dur="500"/>
                                        <p:tgtEl>
                                          <p:spTgt spid="10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7">
                                            <p:txEl>
                                              <p:pRg st="2" end="2"/>
                                            </p:txEl>
                                          </p:spTgt>
                                        </p:tgtEl>
                                        <p:attrNameLst>
                                          <p:attrName>style.visibility</p:attrName>
                                        </p:attrNameLst>
                                      </p:cBhvr>
                                      <p:to>
                                        <p:strVal val="visible"/>
                                      </p:to>
                                    </p:set>
                                    <p:animEffect transition="in" filter="blinds(horizontal)">
                                      <p:cBhvr>
                                        <p:cTn id="17" dur="500"/>
                                        <p:tgtEl>
                                          <p:spTgt spid="10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27">
                                            <p:txEl>
                                              <p:pRg st="3" end="3"/>
                                            </p:txEl>
                                          </p:spTgt>
                                        </p:tgtEl>
                                        <p:attrNameLst>
                                          <p:attrName>style.visibility</p:attrName>
                                        </p:attrNameLst>
                                      </p:cBhvr>
                                      <p:to>
                                        <p:strVal val="visible"/>
                                      </p:to>
                                    </p:set>
                                    <p:animEffect transition="in" filter="blinds(horizontal)">
                                      <p:cBhvr>
                                        <p:cTn id="22" dur="500"/>
                                        <p:tgtEl>
                                          <p:spTgt spid="10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457200" y="0"/>
            <a:ext cx="8229600" cy="457200"/>
          </a:xfrm>
        </p:spPr>
        <p:txBody>
          <a:bodyPr>
            <a:normAutofit fontScale="90000"/>
          </a:bodyPr>
          <a:lstStyle/>
          <a:p>
            <a:r>
              <a:rPr lang="en-US" dirty="0" smtClean="0"/>
              <a:t>Operators</a:t>
            </a:r>
          </a:p>
        </p:txBody>
      </p:sp>
      <p:sp>
        <p:nvSpPr>
          <p:cNvPr id="284675" name="Content Placeholder 4"/>
          <p:cNvSpPr>
            <a:spLocks noGrp="1"/>
          </p:cNvSpPr>
          <p:nvPr>
            <p:ph sz="half" idx="1"/>
          </p:nvPr>
        </p:nvSpPr>
        <p:spPr>
          <a:xfrm>
            <a:off x="0" y="1066800"/>
            <a:ext cx="4724400" cy="5791200"/>
          </a:xfrm>
          <a:ln>
            <a:solidFill>
              <a:schemeClr val="tx1"/>
            </a:solidFill>
          </a:ln>
        </p:spPr>
        <p:txBody>
          <a:bodyPr/>
          <a:lstStyle/>
          <a:p>
            <a:pPr>
              <a:buFont typeface="Wingdings" pitchFamily="2" charset="2"/>
              <a:buNone/>
            </a:pPr>
            <a:endParaRPr lang="en-US" sz="2100" b="1" dirty="0" smtClean="0"/>
          </a:p>
        </p:txBody>
      </p:sp>
      <p:sp>
        <p:nvSpPr>
          <p:cNvPr id="284676" name="Content Placeholder 5"/>
          <p:cNvSpPr>
            <a:spLocks noGrp="1"/>
          </p:cNvSpPr>
          <p:nvPr>
            <p:ph sz="half" idx="2"/>
          </p:nvPr>
        </p:nvSpPr>
        <p:spPr>
          <a:xfrm>
            <a:off x="4800600" y="1066800"/>
            <a:ext cx="4343400" cy="5791200"/>
          </a:xfrm>
          <a:ln>
            <a:solidFill>
              <a:schemeClr val="tx1"/>
            </a:solidFill>
          </a:ln>
        </p:spPr>
        <p:txBody>
          <a:bodyPr/>
          <a:lstStyle/>
          <a:p>
            <a:pPr>
              <a:buFont typeface="Wingdings" pitchFamily="2" charset="2"/>
              <a:buNone/>
            </a:pPr>
            <a:endParaRPr lang="en-US" sz="1400" b="1" dirty="0" smtClean="0"/>
          </a:p>
        </p:txBody>
      </p:sp>
      <p:sp>
        <p:nvSpPr>
          <p:cNvPr id="284677" name="Slide Number Placeholder 3"/>
          <p:cNvSpPr>
            <a:spLocks noGrp="1"/>
          </p:cNvSpPr>
          <p:nvPr>
            <p:ph type="sldNum" sz="quarter" idx="10"/>
          </p:nvPr>
        </p:nvSpPr>
        <p:spPr>
          <a:noFill/>
        </p:spPr>
        <p:txBody>
          <a:bodyPr/>
          <a:lstStyle/>
          <a:p>
            <a:fld id="{839430CC-BF1B-4E06-A5FF-F8C155E46C75}" type="slidenum">
              <a:rPr lang="en-US" smtClean="0">
                <a:latin typeface="Arial" pitchFamily="34" charset="0"/>
              </a:rPr>
              <a:pPr/>
              <a:t>40</a:t>
            </a:fld>
            <a:endParaRPr lang="en-US" smtClean="0">
              <a:latin typeface="Arial" pitchFamily="34" charset="0"/>
            </a:endParaRPr>
          </a:p>
        </p:txBody>
      </p:sp>
      <p:sp>
        <p:nvSpPr>
          <p:cNvPr id="6" name="Rectangle 5"/>
          <p:cNvSpPr/>
          <p:nvPr/>
        </p:nvSpPr>
        <p:spPr>
          <a:xfrm>
            <a:off x="0" y="457200"/>
            <a:ext cx="9144000" cy="430887"/>
          </a:xfrm>
          <a:prstGeom prst="rect">
            <a:avLst/>
          </a:prstGeom>
          <a:solidFill>
            <a:srgbClr val="FFFF00"/>
          </a:solidFill>
        </p:spPr>
        <p:txBody>
          <a:bodyPr wrap="square">
            <a:spAutoFit/>
          </a:bodyPr>
          <a:lstStyle/>
          <a:p>
            <a:pPr algn="ctr"/>
            <a:endParaRPr lang="en-US" sz="2200" b="1"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Slide Number Placeholder 3"/>
          <p:cNvSpPr>
            <a:spLocks noGrp="1"/>
          </p:cNvSpPr>
          <p:nvPr>
            <p:ph type="sldNum" sz="quarter" idx="10"/>
          </p:nvPr>
        </p:nvSpPr>
        <p:spPr>
          <a:noFill/>
        </p:spPr>
        <p:txBody>
          <a:bodyPr/>
          <a:lstStyle/>
          <a:p>
            <a:fld id="{1C3ACCC9-7B5D-4D67-9F17-05673E7504E9}" type="slidenum">
              <a:rPr lang="en-US" smtClean="0">
                <a:latin typeface="Arial" pitchFamily="34" charset="0"/>
              </a:rPr>
              <a:pPr/>
              <a:t>41</a:t>
            </a:fld>
            <a:endParaRPr lang="en-US" smtClean="0">
              <a:latin typeface="Arial" pitchFamily="34" charset="0"/>
            </a:endParaRPr>
          </a:p>
        </p:txBody>
      </p:sp>
      <p:sp>
        <p:nvSpPr>
          <p:cNvPr id="276483" name="Rectangle 2"/>
          <p:cNvSpPr>
            <a:spLocks noGrp="1" noChangeArrowheads="1"/>
          </p:cNvSpPr>
          <p:nvPr>
            <p:ph type="title"/>
          </p:nvPr>
        </p:nvSpPr>
        <p:spPr>
          <a:xfrm>
            <a:off x="1219200" y="304800"/>
            <a:ext cx="7467600" cy="457200"/>
          </a:xfrm>
        </p:spPr>
        <p:txBody>
          <a:bodyPr>
            <a:normAutofit fontScale="90000"/>
          </a:bodyPr>
          <a:lstStyle/>
          <a:p>
            <a:pPr eaLnBrk="1" hangingPunct="1"/>
            <a:r>
              <a:rPr lang="en-US" dirty="0" smtClean="0"/>
              <a:t>Operators</a:t>
            </a:r>
          </a:p>
        </p:txBody>
      </p:sp>
      <p:sp>
        <p:nvSpPr>
          <p:cNvPr id="63492" name="Rectangle 3"/>
          <p:cNvSpPr>
            <a:spLocks noGrp="1" noChangeArrowheads="1"/>
          </p:cNvSpPr>
          <p:nvPr>
            <p:ph type="body" idx="1"/>
          </p:nvPr>
        </p:nvSpPr>
        <p:spPr>
          <a:xfrm>
            <a:off x="0" y="1066800"/>
            <a:ext cx="9144000" cy="5791200"/>
          </a:xfrm>
        </p:spPr>
        <p:txBody>
          <a:bodyPr/>
          <a:lstStyle/>
          <a:p>
            <a:endParaRPr lang="en-US" sz="20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63492">
                                            <p:txEl>
                                              <p:pRg st="0" end="0"/>
                                            </p:txEl>
                                          </p:spTgt>
                                        </p:tgtEl>
                                        <p:attrNameLst>
                                          <p:attrName>style.visibility</p:attrName>
                                        </p:attrNameLst>
                                      </p:cBhvr>
                                      <p:to>
                                        <p:strVal val="visible"/>
                                      </p:to>
                                    </p:set>
                                    <p:animEffect transition="in" filter="blinds(horizontal)">
                                      <p:cBhvr>
                                        <p:cTn id="7" dur="500"/>
                                        <p:tgtEl>
                                          <p:spTgt spid="6349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457200" y="0"/>
            <a:ext cx="8229600" cy="457200"/>
          </a:xfrm>
        </p:spPr>
        <p:txBody>
          <a:bodyPr>
            <a:normAutofit fontScale="90000"/>
          </a:bodyPr>
          <a:lstStyle/>
          <a:p>
            <a:r>
              <a:rPr lang="en-US" dirty="0" smtClean="0"/>
              <a:t>Operators</a:t>
            </a:r>
          </a:p>
        </p:txBody>
      </p:sp>
      <p:sp>
        <p:nvSpPr>
          <p:cNvPr id="284675" name="Content Placeholder 4"/>
          <p:cNvSpPr>
            <a:spLocks noGrp="1"/>
          </p:cNvSpPr>
          <p:nvPr>
            <p:ph sz="half" idx="1"/>
          </p:nvPr>
        </p:nvSpPr>
        <p:spPr>
          <a:xfrm>
            <a:off x="0" y="1066800"/>
            <a:ext cx="4724400" cy="5791200"/>
          </a:xfrm>
          <a:ln>
            <a:solidFill>
              <a:schemeClr val="tx1"/>
            </a:solidFill>
          </a:ln>
        </p:spPr>
        <p:txBody>
          <a:bodyPr/>
          <a:lstStyle/>
          <a:p>
            <a:pPr>
              <a:buFont typeface="Wingdings" pitchFamily="2" charset="2"/>
              <a:buNone/>
            </a:pPr>
            <a:endParaRPr lang="en-US" sz="2100" b="1" dirty="0" smtClean="0"/>
          </a:p>
        </p:txBody>
      </p:sp>
      <p:sp>
        <p:nvSpPr>
          <p:cNvPr id="284676" name="Content Placeholder 5"/>
          <p:cNvSpPr>
            <a:spLocks noGrp="1"/>
          </p:cNvSpPr>
          <p:nvPr>
            <p:ph sz="half" idx="2"/>
          </p:nvPr>
        </p:nvSpPr>
        <p:spPr>
          <a:xfrm>
            <a:off x="4800600" y="1066800"/>
            <a:ext cx="4343400" cy="5791200"/>
          </a:xfrm>
          <a:ln>
            <a:solidFill>
              <a:schemeClr val="tx1"/>
            </a:solidFill>
          </a:ln>
        </p:spPr>
        <p:txBody>
          <a:bodyPr/>
          <a:lstStyle/>
          <a:p>
            <a:pPr>
              <a:buFont typeface="Wingdings" pitchFamily="2" charset="2"/>
              <a:buNone/>
            </a:pPr>
            <a:endParaRPr lang="en-US" sz="1400" b="1" dirty="0" smtClean="0"/>
          </a:p>
        </p:txBody>
      </p:sp>
      <p:sp>
        <p:nvSpPr>
          <p:cNvPr id="284677" name="Slide Number Placeholder 3"/>
          <p:cNvSpPr>
            <a:spLocks noGrp="1"/>
          </p:cNvSpPr>
          <p:nvPr>
            <p:ph type="sldNum" sz="quarter" idx="10"/>
          </p:nvPr>
        </p:nvSpPr>
        <p:spPr>
          <a:noFill/>
        </p:spPr>
        <p:txBody>
          <a:bodyPr/>
          <a:lstStyle/>
          <a:p>
            <a:fld id="{839430CC-BF1B-4E06-A5FF-F8C155E46C75}" type="slidenum">
              <a:rPr lang="en-US" smtClean="0">
                <a:latin typeface="Arial" pitchFamily="34" charset="0"/>
              </a:rPr>
              <a:pPr/>
              <a:t>42</a:t>
            </a:fld>
            <a:endParaRPr lang="en-US" smtClean="0">
              <a:latin typeface="Arial" pitchFamily="34" charset="0"/>
            </a:endParaRPr>
          </a:p>
        </p:txBody>
      </p:sp>
      <p:sp>
        <p:nvSpPr>
          <p:cNvPr id="6" name="Rectangle 5"/>
          <p:cNvSpPr/>
          <p:nvPr/>
        </p:nvSpPr>
        <p:spPr>
          <a:xfrm>
            <a:off x="0" y="457200"/>
            <a:ext cx="9144000" cy="430887"/>
          </a:xfrm>
          <a:prstGeom prst="rect">
            <a:avLst/>
          </a:prstGeom>
          <a:solidFill>
            <a:srgbClr val="FFFF00"/>
          </a:solidFill>
        </p:spPr>
        <p:txBody>
          <a:bodyPr wrap="square">
            <a:spAutoFit/>
          </a:bodyPr>
          <a:lstStyle/>
          <a:p>
            <a:pPr algn="ctr"/>
            <a:endParaRPr lang="en-US" sz="22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Slide Number Placeholder 3"/>
          <p:cNvSpPr>
            <a:spLocks noGrp="1"/>
          </p:cNvSpPr>
          <p:nvPr>
            <p:ph type="sldNum" sz="quarter" idx="10"/>
          </p:nvPr>
        </p:nvSpPr>
        <p:spPr>
          <a:noFill/>
        </p:spPr>
        <p:txBody>
          <a:bodyPr/>
          <a:lstStyle/>
          <a:p>
            <a:fld id="{1C3ACCC9-7B5D-4D67-9F17-05673E7504E9}" type="slidenum">
              <a:rPr lang="en-US" smtClean="0">
                <a:latin typeface="Arial" pitchFamily="34" charset="0"/>
              </a:rPr>
              <a:pPr/>
              <a:t>5</a:t>
            </a:fld>
            <a:endParaRPr lang="en-US" smtClean="0">
              <a:latin typeface="Arial" pitchFamily="34" charset="0"/>
            </a:endParaRPr>
          </a:p>
        </p:txBody>
      </p:sp>
      <p:sp>
        <p:nvSpPr>
          <p:cNvPr id="276483" name="Rectangle 2"/>
          <p:cNvSpPr>
            <a:spLocks noGrp="1" noChangeArrowheads="1"/>
          </p:cNvSpPr>
          <p:nvPr>
            <p:ph type="title"/>
          </p:nvPr>
        </p:nvSpPr>
        <p:spPr>
          <a:xfrm>
            <a:off x="152400" y="0"/>
            <a:ext cx="8991600" cy="457200"/>
          </a:xfrm>
        </p:spPr>
        <p:txBody>
          <a:bodyPr>
            <a:normAutofit fontScale="90000"/>
          </a:bodyPr>
          <a:lstStyle/>
          <a:p>
            <a:r>
              <a:rPr lang="en-US" b="1" dirty="0" smtClean="0"/>
              <a:t>Increment and Decrement Operators</a:t>
            </a:r>
          </a:p>
        </p:txBody>
      </p:sp>
      <p:sp>
        <p:nvSpPr>
          <p:cNvPr id="63492" name="Rectangle 3"/>
          <p:cNvSpPr>
            <a:spLocks noGrp="1" noChangeArrowheads="1"/>
          </p:cNvSpPr>
          <p:nvPr>
            <p:ph type="body" idx="1"/>
          </p:nvPr>
        </p:nvSpPr>
        <p:spPr>
          <a:xfrm>
            <a:off x="0" y="457200"/>
            <a:ext cx="9144000" cy="5791200"/>
          </a:xfrm>
        </p:spPr>
        <p:txBody>
          <a:bodyPr/>
          <a:lstStyle/>
          <a:p>
            <a:endParaRPr lang="en-US" sz="2000" b="1" dirty="0" smtClean="0"/>
          </a:p>
        </p:txBody>
      </p:sp>
      <p:graphicFrame>
        <p:nvGraphicFramePr>
          <p:cNvPr id="3074" name="Object 8"/>
          <p:cNvGraphicFramePr>
            <a:graphicFrameLocks noChangeAspect="1"/>
          </p:cNvGraphicFramePr>
          <p:nvPr/>
        </p:nvGraphicFramePr>
        <p:xfrm>
          <a:off x="533400" y="914400"/>
          <a:ext cx="7848600" cy="1284288"/>
        </p:xfrm>
        <a:graphic>
          <a:graphicData uri="http://schemas.openxmlformats.org/presentationml/2006/ole">
            <p:oleObj spid="_x0000_s2050" name="Picture" r:id="rId3" imgW="4191120" imgH="685800" progId="Word.Picture.8">
              <p:embed/>
            </p:oleObj>
          </a:graphicData>
        </a:graphic>
      </p:graphicFrame>
      <p:graphicFrame>
        <p:nvGraphicFramePr>
          <p:cNvPr id="3075" name="Object 10"/>
          <p:cNvGraphicFramePr>
            <a:graphicFrameLocks noChangeAspect="1"/>
          </p:cNvGraphicFramePr>
          <p:nvPr/>
        </p:nvGraphicFramePr>
        <p:xfrm>
          <a:off x="228600" y="2438400"/>
          <a:ext cx="8610600" cy="1568450"/>
        </p:xfrm>
        <a:graphic>
          <a:graphicData uri="http://schemas.openxmlformats.org/presentationml/2006/ole">
            <p:oleObj spid="_x0000_s2051" name="Picture" r:id="rId4" imgW="4343400" imgH="685800" progId="Word.Picture.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linds(horizontal)">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blinds(horizontal)">
                                      <p:cBhvr>
                                        <p:cTn id="12"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0" y="0"/>
            <a:ext cx="9144000" cy="533400"/>
          </a:xfrm>
        </p:spPr>
        <p:txBody>
          <a:bodyPr>
            <a:noAutofit/>
          </a:bodyPr>
          <a:lstStyle/>
          <a:p>
            <a:r>
              <a:rPr lang="en-US" sz="3200" dirty="0" smtClean="0"/>
              <a:t>Increment and Decrement Operators, cont.</a:t>
            </a:r>
          </a:p>
        </p:txBody>
      </p:sp>
      <p:sp>
        <p:nvSpPr>
          <p:cNvPr id="101379" name="Rectangle 4"/>
          <p:cNvSpPr>
            <a:spLocks noChangeArrowheads="1"/>
          </p:cNvSpPr>
          <p:nvPr/>
        </p:nvSpPr>
        <p:spPr bwMode="auto">
          <a:xfrm>
            <a:off x="0" y="457200"/>
            <a:ext cx="9144000" cy="5791200"/>
          </a:xfrm>
          <a:prstGeom prst="rect">
            <a:avLst/>
          </a:prstGeom>
          <a:noFill/>
          <a:ln w="9525">
            <a:noFill/>
            <a:miter lim="800000"/>
            <a:headEnd/>
            <a:tailEnd/>
          </a:ln>
        </p:spPr>
        <p:txBody>
          <a:bodyPr lIns="92075" tIns="46038" rIns="92075" bIns="46038"/>
          <a:lstStyle/>
          <a:p>
            <a:pPr>
              <a:spcBef>
                <a:spcPct val="20000"/>
              </a:spcBef>
              <a:buClr>
                <a:schemeClr val="tx2"/>
              </a:buClr>
              <a:buSzPct val="75000"/>
              <a:buFont typeface="Arial" pitchFamily="34" charset="0"/>
              <a:buChar char="•"/>
            </a:pPr>
            <a:r>
              <a:rPr lang="en-US" sz="2000" b="1" dirty="0">
                <a:latin typeface="Arial" pitchFamily="34" charset="0"/>
                <a:cs typeface="Arial" pitchFamily="34" charset="0"/>
              </a:rPr>
              <a:t>Using increment and decrement operators makes expressions short, but it also makes them complex and difficult to read. </a:t>
            </a:r>
          </a:p>
          <a:p>
            <a:pPr>
              <a:spcBef>
                <a:spcPct val="20000"/>
              </a:spcBef>
              <a:buClr>
                <a:schemeClr val="tx2"/>
              </a:buClr>
              <a:buSzPct val="75000"/>
              <a:buFont typeface="Arial" pitchFamily="34" charset="0"/>
              <a:buChar char="•"/>
            </a:pPr>
            <a:r>
              <a:rPr lang="en-US" sz="2000" b="1" dirty="0">
                <a:latin typeface="Arial" pitchFamily="34" charset="0"/>
                <a:cs typeface="Arial" pitchFamily="34" charset="0"/>
              </a:rPr>
              <a:t>Avoid using these operators in expressions that modify multiple variables, or the same variable for multiple times such as this:</a:t>
            </a:r>
          </a:p>
          <a:p>
            <a:pPr>
              <a:spcBef>
                <a:spcPct val="20000"/>
              </a:spcBef>
              <a:buClr>
                <a:schemeClr val="tx2"/>
              </a:buClr>
              <a:buSzPct val="75000"/>
              <a:buFont typeface="Arial" pitchFamily="34" charset="0"/>
              <a:buChar char="•"/>
            </a:pPr>
            <a:r>
              <a:rPr lang="en-US" sz="2000" b="1" dirty="0">
                <a:latin typeface="Arial" pitchFamily="34" charset="0"/>
                <a:cs typeface="Arial" pitchFamily="34" charset="0"/>
              </a:rPr>
              <a:t> </a:t>
            </a:r>
            <a:r>
              <a:rPr lang="en-US" sz="2000" b="1" u="sng" dirty="0" err="1">
                <a:latin typeface="Arial" pitchFamily="34" charset="0"/>
                <a:cs typeface="Arial" pitchFamily="34" charset="0"/>
              </a:rPr>
              <a:t>int</a:t>
            </a:r>
            <a:r>
              <a:rPr lang="en-US" sz="2000" b="1" u="sng" dirty="0">
                <a:latin typeface="Arial" pitchFamily="34" charset="0"/>
                <a:cs typeface="Arial" pitchFamily="34" charset="0"/>
              </a:rPr>
              <a:t> k = ++</a:t>
            </a:r>
            <a:r>
              <a:rPr lang="en-US" sz="2000" b="1" u="sng" dirty="0" err="1">
                <a:latin typeface="Arial" pitchFamily="34" charset="0"/>
                <a:cs typeface="Arial" pitchFamily="34" charset="0"/>
              </a:rPr>
              <a:t>i</a:t>
            </a:r>
            <a:r>
              <a:rPr lang="en-US" sz="2000" b="1" u="sng" dirty="0">
                <a:latin typeface="Arial" pitchFamily="34" charset="0"/>
                <a:cs typeface="Arial" pitchFamily="34" charset="0"/>
              </a:rPr>
              <a:t> + </a:t>
            </a:r>
            <a:r>
              <a:rPr lang="en-US" sz="2000" b="1" u="sng" dirty="0" err="1">
                <a:latin typeface="Arial" pitchFamily="34" charset="0"/>
                <a:cs typeface="Arial" pitchFamily="34" charset="0"/>
              </a:rPr>
              <a:t>i</a:t>
            </a:r>
            <a:r>
              <a:rPr lang="en-US" sz="2000" b="1" dirty="0">
                <a:latin typeface="Arial" pitchFamily="34" charset="0"/>
                <a:cs typeface="Arial" pitchFamily="34" charset="0"/>
              </a:rPr>
              <a:t>. </a:t>
            </a:r>
          </a:p>
          <a:p>
            <a:pPr>
              <a:spcBef>
                <a:spcPct val="20000"/>
              </a:spcBef>
              <a:buClr>
                <a:schemeClr val="tx2"/>
              </a:buClr>
              <a:buSzPct val="75000"/>
              <a:buFont typeface="Monotype Sorts" pitchFamily="2" charset="2"/>
              <a:buNone/>
            </a:pPr>
            <a:r>
              <a:rPr lang="en-US" sz="2400" b="1" dirty="0" smtClean="0">
                <a:latin typeface="Arial" pitchFamily="34" charset="0"/>
                <a:cs typeface="Arial" pitchFamily="34" charset="0"/>
              </a:rPr>
              <a:t>public class FsD1</a:t>
            </a:r>
          </a:p>
          <a:p>
            <a:pPr>
              <a:spcBef>
                <a:spcPct val="20000"/>
              </a:spcBef>
              <a:buClr>
                <a:schemeClr val="tx2"/>
              </a:buClr>
              <a:buSzPct val="75000"/>
              <a:buFont typeface="Monotype Sorts" pitchFamily="2" charset="2"/>
              <a:buNone/>
            </a:pPr>
            <a:r>
              <a:rPr lang="en-US" sz="2400" b="1" dirty="0" smtClean="0">
                <a:latin typeface="Arial" pitchFamily="34" charset="0"/>
                <a:cs typeface="Arial" pitchFamily="34" charset="0"/>
              </a:rPr>
              <a:t>{</a:t>
            </a:r>
          </a:p>
          <a:p>
            <a:pPr>
              <a:spcBef>
                <a:spcPct val="20000"/>
              </a:spcBef>
              <a:buClr>
                <a:schemeClr val="tx2"/>
              </a:buClr>
              <a:buSzPct val="75000"/>
              <a:buFont typeface="Monotype Sorts" pitchFamily="2" charset="2"/>
              <a:buNone/>
            </a:pPr>
            <a:r>
              <a:rPr lang="en-US" sz="2400" b="1" dirty="0" smtClean="0">
                <a:latin typeface="Arial" pitchFamily="34" charset="0"/>
                <a:cs typeface="Arial" pitchFamily="34" charset="0"/>
              </a:rPr>
              <a:t>  public static void main(String[] b)</a:t>
            </a:r>
          </a:p>
          <a:p>
            <a:pPr>
              <a:spcBef>
                <a:spcPct val="20000"/>
              </a:spcBef>
              <a:buClr>
                <a:schemeClr val="tx2"/>
              </a:buClr>
              <a:buSzPct val="75000"/>
              <a:buFont typeface="Monotype Sorts" pitchFamily="2" charset="2"/>
              <a:buNone/>
            </a:pPr>
            <a:r>
              <a:rPr lang="en-US" sz="2400" b="1" dirty="0" smtClean="0">
                <a:latin typeface="Arial" pitchFamily="34" charset="0"/>
                <a:cs typeface="Arial" pitchFamily="34" charset="0"/>
              </a:rPr>
              <a:t>  {</a:t>
            </a:r>
          </a:p>
          <a:p>
            <a:pPr>
              <a:spcBef>
                <a:spcPct val="20000"/>
              </a:spcBef>
              <a:buClr>
                <a:schemeClr val="tx2"/>
              </a:buClr>
              <a:buSzPct val="75000"/>
              <a:buFont typeface="Monotype Sorts" pitchFamily="2" charset="2"/>
              <a:buNone/>
            </a:pPr>
            <a:r>
              <a:rPr lang="en-US" sz="2400" b="1" dirty="0" smtClean="0">
                <a:latin typeface="Arial" pitchFamily="34" charset="0"/>
                <a:cs typeface="Arial" pitchFamily="34" charset="0"/>
              </a:rPr>
              <a:t>	byte </a:t>
            </a:r>
            <a:r>
              <a:rPr lang="en-US" sz="2400" b="1" dirty="0" err="1" smtClean="0">
                <a:latin typeface="Arial" pitchFamily="34" charset="0"/>
                <a:cs typeface="Arial" pitchFamily="34" charset="0"/>
              </a:rPr>
              <a:t>i</a:t>
            </a:r>
            <a:r>
              <a:rPr lang="en-US" sz="2400" b="1" dirty="0" smtClean="0">
                <a:latin typeface="Arial" pitchFamily="34" charset="0"/>
                <a:cs typeface="Arial" pitchFamily="34" charset="0"/>
              </a:rPr>
              <a:t> = 10, j=10;</a:t>
            </a:r>
          </a:p>
          <a:p>
            <a:pPr>
              <a:spcBef>
                <a:spcPct val="20000"/>
              </a:spcBef>
              <a:buClr>
                <a:schemeClr val="tx2"/>
              </a:buClr>
              <a:buSzPct val="75000"/>
              <a:buFont typeface="Monotype Sorts" pitchFamily="2" charset="2"/>
              <a:buNone/>
            </a:pP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System.out.println</a:t>
            </a:r>
            <a:r>
              <a:rPr lang="en-US" sz="2400" b="1" dirty="0" smtClean="0">
                <a:latin typeface="Arial" pitchFamily="34" charset="0"/>
                <a:cs typeface="Arial" pitchFamily="34" charset="0"/>
              </a:rPr>
              <a:t>(++</a:t>
            </a:r>
            <a:r>
              <a:rPr lang="en-US" sz="2400" b="1" dirty="0" err="1" smtClean="0">
                <a:latin typeface="Arial" pitchFamily="34" charset="0"/>
                <a:cs typeface="Arial" pitchFamily="34" charset="0"/>
              </a:rPr>
              <a:t>i</a:t>
            </a:r>
            <a:r>
              <a:rPr lang="en-US" sz="2400" b="1" dirty="0" smtClean="0">
                <a:latin typeface="Arial" pitchFamily="34" charset="0"/>
                <a:cs typeface="Arial" pitchFamily="34" charset="0"/>
              </a:rPr>
              <a:t> + </a:t>
            </a:r>
            <a:r>
              <a:rPr lang="en-US" sz="2400" b="1" dirty="0" err="1" smtClean="0">
                <a:latin typeface="Arial" pitchFamily="34" charset="0"/>
                <a:cs typeface="Arial" pitchFamily="34" charset="0"/>
              </a:rPr>
              <a:t>i</a:t>
            </a:r>
            <a:r>
              <a:rPr lang="en-US" sz="2400" b="1" dirty="0" smtClean="0">
                <a:latin typeface="Arial" pitchFamily="34" charset="0"/>
                <a:cs typeface="Arial" pitchFamily="34" charset="0"/>
              </a:rPr>
              <a:t>);</a:t>
            </a:r>
          </a:p>
          <a:p>
            <a:pPr>
              <a:spcBef>
                <a:spcPct val="20000"/>
              </a:spcBef>
              <a:buClr>
                <a:schemeClr val="tx2"/>
              </a:buClr>
              <a:buSzPct val="75000"/>
              <a:buFont typeface="Monotype Sorts" pitchFamily="2" charset="2"/>
              <a:buNone/>
            </a:pP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System.out.println</a:t>
            </a:r>
            <a:r>
              <a:rPr lang="en-US" sz="2400" b="1" dirty="0" smtClean="0">
                <a:latin typeface="Arial" pitchFamily="34" charset="0"/>
                <a:cs typeface="Arial" pitchFamily="34" charset="0"/>
              </a:rPr>
              <a:t>(j++ + j);</a:t>
            </a:r>
          </a:p>
          <a:p>
            <a:pPr>
              <a:spcBef>
                <a:spcPct val="20000"/>
              </a:spcBef>
              <a:buClr>
                <a:schemeClr val="tx2"/>
              </a:buClr>
              <a:buSzPct val="75000"/>
              <a:buFont typeface="Monotype Sorts" pitchFamily="2" charset="2"/>
              <a:buNone/>
            </a:pPr>
            <a:r>
              <a:rPr lang="en-US" sz="2400" b="1" dirty="0" smtClean="0">
                <a:latin typeface="Arial" pitchFamily="34" charset="0"/>
                <a:cs typeface="Arial" pitchFamily="34" charset="0"/>
              </a:rPr>
              <a:t>  }</a:t>
            </a:r>
          </a:p>
          <a:p>
            <a:pPr>
              <a:spcBef>
                <a:spcPct val="20000"/>
              </a:spcBef>
              <a:buClr>
                <a:schemeClr val="tx2"/>
              </a:buClr>
              <a:buSzPct val="75000"/>
              <a:buFont typeface="Monotype Sorts" pitchFamily="2" charset="2"/>
              <a:buNone/>
            </a:pPr>
            <a:r>
              <a:rPr lang="en-US" sz="2400" b="1" dirty="0" smtClean="0">
                <a:latin typeface="Arial" pitchFamily="34" charset="0"/>
                <a:cs typeface="Arial" pitchFamily="34" charset="0"/>
              </a:rPr>
              <a:t>}    </a:t>
            </a:r>
            <a:endParaRPr lang="en-US" sz="2400" b="1" dirty="0">
              <a:latin typeface="Arial" pitchFamily="34" charset="0"/>
              <a:cs typeface="Arial" pitchFamily="34" charset="0"/>
            </a:endParaRPr>
          </a:p>
        </p:txBody>
      </p:sp>
      <p:sp>
        <p:nvSpPr>
          <p:cNvPr id="4" name="TextBox 3"/>
          <p:cNvSpPr txBox="1"/>
          <p:nvPr/>
        </p:nvSpPr>
        <p:spPr>
          <a:xfrm>
            <a:off x="6858000" y="3429000"/>
            <a:ext cx="762000" cy="954107"/>
          </a:xfrm>
          <a:prstGeom prst="rect">
            <a:avLst/>
          </a:prstGeom>
          <a:solidFill>
            <a:srgbClr val="FFFF00"/>
          </a:solidFill>
        </p:spPr>
        <p:txBody>
          <a:bodyPr wrap="square" rtlCol="0">
            <a:spAutoFit/>
          </a:bodyPr>
          <a:lstStyle/>
          <a:p>
            <a:r>
              <a:rPr lang="en-US" sz="2800" b="1" dirty="0" smtClean="0"/>
              <a:t>22</a:t>
            </a:r>
          </a:p>
          <a:p>
            <a:r>
              <a:rPr lang="en-US" sz="2800" b="1" dirty="0" smtClean="0"/>
              <a:t>21</a:t>
            </a:r>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animEffect transition="in" filter="blinds(horizontal)">
                                      <p:cBhvr>
                                        <p:cTn id="7" dur="500"/>
                                        <p:tgtEl>
                                          <p:spTgt spid="1013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1379">
                                            <p:txEl>
                                              <p:pRg st="1" end="1"/>
                                            </p:txEl>
                                          </p:spTgt>
                                        </p:tgtEl>
                                        <p:attrNameLst>
                                          <p:attrName>style.visibility</p:attrName>
                                        </p:attrNameLst>
                                      </p:cBhvr>
                                      <p:to>
                                        <p:strVal val="visible"/>
                                      </p:to>
                                    </p:set>
                                    <p:animEffect transition="in" filter="blinds(horizontal)">
                                      <p:cBhvr>
                                        <p:cTn id="12" dur="500"/>
                                        <p:tgtEl>
                                          <p:spTgt spid="1013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1379">
                                            <p:txEl>
                                              <p:pRg st="2" end="2"/>
                                            </p:txEl>
                                          </p:spTgt>
                                        </p:tgtEl>
                                        <p:attrNameLst>
                                          <p:attrName>style.visibility</p:attrName>
                                        </p:attrNameLst>
                                      </p:cBhvr>
                                      <p:to>
                                        <p:strVal val="visible"/>
                                      </p:to>
                                    </p:set>
                                    <p:animEffect transition="in" filter="blinds(horizontal)">
                                      <p:cBhvr>
                                        <p:cTn id="17" dur="500"/>
                                        <p:tgtEl>
                                          <p:spTgt spid="1013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533400" y="0"/>
            <a:ext cx="7772400" cy="457200"/>
          </a:xfrm>
          <a:noFill/>
        </p:spPr>
        <p:txBody>
          <a:bodyPr>
            <a:normAutofit fontScale="90000"/>
          </a:bodyPr>
          <a:lstStyle/>
          <a:p>
            <a:r>
              <a:rPr lang="en-US" dirty="0" smtClean="0"/>
              <a:t>Boolean Operators</a:t>
            </a:r>
          </a:p>
        </p:txBody>
      </p:sp>
      <p:sp>
        <p:nvSpPr>
          <p:cNvPr id="187395" name="Text Box 3"/>
          <p:cNvSpPr txBox="1">
            <a:spLocks noChangeArrowheads="1"/>
          </p:cNvSpPr>
          <p:nvPr/>
        </p:nvSpPr>
        <p:spPr bwMode="auto">
          <a:xfrm>
            <a:off x="0" y="533400"/>
            <a:ext cx="6781800" cy="1938992"/>
          </a:xfrm>
          <a:prstGeom prst="rect">
            <a:avLst/>
          </a:prstGeom>
          <a:noFill/>
          <a:ln w="12700">
            <a:noFill/>
            <a:miter lim="800000"/>
            <a:headEnd type="none" w="sm" len="sm"/>
            <a:tailEnd type="none" w="sm" len="sm"/>
          </a:ln>
        </p:spPr>
        <p:txBody>
          <a:bodyPr>
            <a:spAutoFit/>
          </a:bodyPr>
          <a:lstStyle/>
          <a:p>
            <a:pPr>
              <a:tabLst>
                <a:tab pos="1771650" algn="l"/>
                <a:tab pos="3657600" algn="l"/>
              </a:tabLst>
            </a:pPr>
            <a:r>
              <a:rPr lang="en-US" sz="2400" b="1" i="1" dirty="0"/>
              <a:t>Operator 	Name	</a:t>
            </a:r>
          </a:p>
          <a:p>
            <a:pPr>
              <a:tabLst>
                <a:tab pos="1771650" algn="l"/>
                <a:tab pos="3657600" algn="l"/>
              </a:tabLst>
            </a:pPr>
            <a:r>
              <a:rPr lang="en-US" sz="2400" b="1" dirty="0">
                <a:latin typeface="Courier New" pitchFamily="49" charset="0"/>
              </a:rPr>
              <a:t>!</a:t>
            </a:r>
            <a:r>
              <a:rPr lang="en-US" sz="2400" b="1" dirty="0"/>
              <a:t>	not	</a:t>
            </a:r>
          </a:p>
          <a:p>
            <a:pPr>
              <a:tabLst>
                <a:tab pos="1771650" algn="l"/>
                <a:tab pos="3657600" algn="l"/>
              </a:tabLst>
            </a:pPr>
            <a:r>
              <a:rPr lang="en-US" sz="2400" b="1" dirty="0">
                <a:latin typeface="Courier New" pitchFamily="49" charset="0"/>
              </a:rPr>
              <a:t>&amp;&amp;</a:t>
            </a:r>
            <a:r>
              <a:rPr lang="en-US" sz="2400" b="1" dirty="0"/>
              <a:t>	and	</a:t>
            </a:r>
          </a:p>
          <a:p>
            <a:pPr>
              <a:tabLst>
                <a:tab pos="1771650" algn="l"/>
                <a:tab pos="3657600" algn="l"/>
              </a:tabLst>
            </a:pPr>
            <a:r>
              <a:rPr lang="en-US" sz="2400" b="1" dirty="0">
                <a:latin typeface="Courier New" pitchFamily="49" charset="0"/>
              </a:rPr>
              <a:t>||</a:t>
            </a:r>
            <a:r>
              <a:rPr lang="en-US" sz="2400" b="1" dirty="0"/>
              <a:t>	or	</a:t>
            </a:r>
          </a:p>
          <a:p>
            <a:pPr>
              <a:tabLst>
                <a:tab pos="1771650" algn="l"/>
                <a:tab pos="3657600" algn="l"/>
              </a:tabLst>
            </a:pPr>
            <a:r>
              <a:rPr lang="en-US" sz="2400" b="1" dirty="0">
                <a:latin typeface="Courier New" pitchFamily="49" charset="0"/>
              </a:rPr>
              <a:t>^</a:t>
            </a:r>
            <a:r>
              <a:rPr lang="en-US" sz="2400" b="1" dirty="0"/>
              <a:t>	exclusive or</a:t>
            </a:r>
            <a:r>
              <a:rPr lang="en-US" sz="2400" b="1" dirty="0">
                <a:latin typeface="Courier New" pitchFamily="49" charset="0"/>
              </a:rPr>
              <a:t> </a:t>
            </a:r>
            <a:r>
              <a:rPr lang="en-US" sz="2400" b="1" dirty="0"/>
              <a:t>	</a:t>
            </a:r>
          </a:p>
        </p:txBody>
      </p:sp>
      <p:sp>
        <p:nvSpPr>
          <p:cNvPr id="4" name="Rectangle 3"/>
          <p:cNvSpPr/>
          <p:nvPr/>
        </p:nvSpPr>
        <p:spPr>
          <a:xfrm>
            <a:off x="3505200" y="609600"/>
            <a:ext cx="5638800" cy="4832092"/>
          </a:xfrm>
          <a:prstGeom prst="rect">
            <a:avLst/>
          </a:prstGeom>
        </p:spPr>
        <p:txBody>
          <a:bodyPr wrap="square">
            <a:spAutoFit/>
          </a:bodyPr>
          <a:lstStyle/>
          <a:p>
            <a:pPr>
              <a:buFont typeface="Arial" pitchFamily="34" charset="0"/>
              <a:buChar char="•"/>
            </a:pPr>
            <a:r>
              <a:rPr lang="en-US" sz="2800" dirty="0" smtClean="0"/>
              <a:t>Boolean is </a:t>
            </a:r>
            <a:r>
              <a:rPr lang="en-US" sz="2800" b="1" u="sng" dirty="0" smtClean="0"/>
              <a:t>primitive data type in Java</a:t>
            </a:r>
            <a:r>
              <a:rPr lang="en-US" sz="2800" dirty="0" smtClean="0"/>
              <a:t>.</a:t>
            </a:r>
          </a:p>
          <a:p>
            <a:pPr>
              <a:buFont typeface="Arial" pitchFamily="34" charset="0"/>
              <a:buChar char="•"/>
            </a:pPr>
            <a:r>
              <a:rPr lang="en-US" sz="2800" dirty="0" smtClean="0"/>
              <a:t>Boolean data type is used for </a:t>
            </a:r>
            <a:r>
              <a:rPr lang="en-US" sz="2800" b="1" u="sng" dirty="0" smtClean="0"/>
              <a:t>logical values</a:t>
            </a:r>
            <a:r>
              <a:rPr lang="en-US" sz="2800" dirty="0" smtClean="0"/>
              <a:t>.</a:t>
            </a:r>
          </a:p>
          <a:p>
            <a:pPr>
              <a:buFont typeface="Arial" pitchFamily="34" charset="0"/>
              <a:buChar char="•"/>
            </a:pPr>
            <a:r>
              <a:rPr lang="en-US" sz="2800" dirty="0" smtClean="0"/>
              <a:t>Boolean data type can have two possible values : </a:t>
            </a:r>
            <a:r>
              <a:rPr lang="en-US" sz="2800" b="1" u="sng" dirty="0" smtClean="0"/>
              <a:t>true or false</a:t>
            </a:r>
            <a:r>
              <a:rPr lang="en-US" sz="2800" dirty="0" smtClean="0"/>
              <a:t>.</a:t>
            </a:r>
          </a:p>
          <a:p>
            <a:pPr>
              <a:buFont typeface="Arial" pitchFamily="34" charset="0"/>
              <a:buChar char="•"/>
            </a:pPr>
            <a:r>
              <a:rPr lang="en-US" sz="2800" dirty="0" smtClean="0"/>
              <a:t>Boolean is the type </a:t>
            </a:r>
            <a:r>
              <a:rPr lang="en-US" sz="2800" b="1" u="sng" dirty="0" smtClean="0"/>
              <a:t>returned by all relational operators</a:t>
            </a:r>
            <a:endParaRPr lang="en-US" sz="2800" dirty="0" smtClean="0"/>
          </a:p>
          <a:p>
            <a:pPr>
              <a:buFont typeface="Arial" pitchFamily="34" charset="0"/>
              <a:buChar char="•"/>
            </a:pPr>
            <a:r>
              <a:rPr lang="en-US" sz="2800" dirty="0" smtClean="0"/>
              <a:t>Boolean is the type required </a:t>
            </a:r>
            <a:r>
              <a:rPr lang="en-US" sz="2800" b="1" u="sng" dirty="0" smtClean="0"/>
              <a:t>by the conditional expressions</a:t>
            </a:r>
            <a:r>
              <a:rPr lang="en-US" sz="2800" dirty="0" smtClean="0"/>
              <a:t> used in control statements such as if and for.</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685800" y="0"/>
            <a:ext cx="7772400" cy="609600"/>
          </a:xfrm>
          <a:noFill/>
        </p:spPr>
        <p:txBody>
          <a:bodyPr>
            <a:normAutofit fontScale="90000"/>
          </a:bodyPr>
          <a:lstStyle/>
          <a:p>
            <a:r>
              <a:rPr lang="en-US" sz="3900" dirty="0" smtClean="0"/>
              <a:t>The </a:t>
            </a:r>
            <a:r>
              <a:rPr lang="en-US" sz="3900" dirty="0" smtClean="0">
                <a:latin typeface="Courier New" pitchFamily="49" charset="0"/>
              </a:rPr>
              <a:t>boolean</a:t>
            </a:r>
            <a:r>
              <a:rPr lang="en-US" sz="3900" dirty="0" smtClean="0"/>
              <a:t> Type and Operators</a:t>
            </a:r>
            <a:endParaRPr lang="en-US" dirty="0" smtClean="0"/>
          </a:p>
        </p:txBody>
      </p:sp>
      <p:sp>
        <p:nvSpPr>
          <p:cNvPr id="185347" name="Rectangle 3"/>
          <p:cNvSpPr>
            <a:spLocks noGrp="1" noChangeArrowheads="1"/>
          </p:cNvSpPr>
          <p:nvPr>
            <p:ph type="body" idx="1"/>
          </p:nvPr>
        </p:nvSpPr>
        <p:spPr>
          <a:xfrm>
            <a:off x="228600" y="457200"/>
            <a:ext cx="8305800" cy="4876800"/>
          </a:xfrm>
          <a:noFill/>
        </p:spPr>
        <p:txBody>
          <a:bodyPr/>
          <a:lstStyle/>
          <a:p>
            <a:r>
              <a:rPr lang="en-US" sz="3000" b="1" dirty="0" smtClean="0">
                <a:latin typeface="Courier New" pitchFamily="49" charset="0"/>
              </a:rPr>
              <a:t>boolean </a:t>
            </a:r>
            <a:r>
              <a:rPr lang="en-US" sz="3000" b="1" dirty="0" err="1" smtClean="0">
                <a:latin typeface="Courier New" pitchFamily="49" charset="0"/>
              </a:rPr>
              <a:t>lightsOn</a:t>
            </a:r>
            <a:r>
              <a:rPr lang="en-US" sz="3000" b="1" dirty="0" smtClean="0">
                <a:latin typeface="Courier New" pitchFamily="49" charset="0"/>
              </a:rPr>
              <a:t> = true;</a:t>
            </a:r>
          </a:p>
          <a:p>
            <a:pPr>
              <a:spcBef>
                <a:spcPts val="0"/>
              </a:spcBef>
            </a:pPr>
            <a:r>
              <a:rPr lang="en-US" sz="3000" b="1" dirty="0" smtClean="0">
                <a:latin typeface="Courier New" pitchFamily="49" charset="0"/>
              </a:rPr>
              <a:t>boolean </a:t>
            </a:r>
            <a:r>
              <a:rPr lang="en-US" sz="3000" b="1" dirty="0" err="1" smtClean="0">
                <a:latin typeface="Courier New" pitchFamily="49" charset="0"/>
              </a:rPr>
              <a:t>lightsOn</a:t>
            </a:r>
            <a:r>
              <a:rPr lang="en-US" sz="3000" b="1" dirty="0" smtClean="0">
                <a:latin typeface="Courier New" pitchFamily="49" charset="0"/>
              </a:rPr>
              <a:t> = false;</a:t>
            </a:r>
            <a:r>
              <a:rPr lang="en-US" b="1" dirty="0" smtClean="0">
                <a:latin typeface="Book Antiqua" pitchFamily="18" charset="0"/>
              </a:rPr>
              <a:t> </a:t>
            </a:r>
          </a:p>
          <a:p>
            <a:pPr>
              <a:spcBef>
                <a:spcPts val="0"/>
              </a:spcBef>
            </a:pPr>
            <a:r>
              <a:rPr lang="en-US" sz="3000" b="1" dirty="0" smtClean="0">
                <a:latin typeface="Courier New" pitchFamily="49" charset="0"/>
              </a:rPr>
              <a:t>boolean b = (1 &gt; 2);</a:t>
            </a:r>
            <a:r>
              <a:rPr lang="en-US" b="1" dirty="0" smtClean="0">
                <a:latin typeface="Book Antiqua" pitchFamily="18" charset="0"/>
              </a:rPr>
              <a:t> </a:t>
            </a:r>
          </a:p>
          <a:p>
            <a:pPr algn="just"/>
            <a:r>
              <a:rPr lang="en-US" b="1" dirty="0" smtClean="0">
                <a:latin typeface="Book Antiqua" pitchFamily="18" charset="0"/>
              </a:rPr>
              <a:t>&amp;&amp; (and)   	(1 &lt; x) &amp;&amp; (x &lt; 100)</a:t>
            </a:r>
          </a:p>
          <a:p>
            <a:pPr algn="just"/>
            <a:r>
              <a:rPr lang="en-US" b="1" dirty="0" smtClean="0">
                <a:latin typeface="Courier New" pitchFamily="49" charset="0"/>
              </a:rPr>
              <a:t>|| (or)	</a:t>
            </a:r>
            <a:r>
              <a:rPr lang="en-US" b="1" dirty="0" smtClean="0">
                <a:latin typeface="Book Antiqua" pitchFamily="18" charset="0"/>
              </a:rPr>
              <a:t>(</a:t>
            </a:r>
            <a:r>
              <a:rPr lang="en-US" b="1" dirty="0" err="1" smtClean="0">
                <a:latin typeface="Book Antiqua" pitchFamily="18" charset="0"/>
              </a:rPr>
              <a:t>lightsOn</a:t>
            </a:r>
            <a:r>
              <a:rPr lang="en-US" b="1" dirty="0" smtClean="0">
                <a:latin typeface="Book Antiqua" pitchFamily="18" charset="0"/>
              </a:rPr>
              <a:t>) </a:t>
            </a:r>
            <a:r>
              <a:rPr lang="en-US" b="1" dirty="0" smtClean="0">
                <a:latin typeface="Courier New" pitchFamily="49" charset="0"/>
              </a:rPr>
              <a:t>|| </a:t>
            </a:r>
            <a:r>
              <a:rPr lang="en-US" b="1" dirty="0" smtClean="0">
                <a:latin typeface="Book Antiqua" pitchFamily="18" charset="0"/>
              </a:rPr>
              <a:t>(</a:t>
            </a:r>
            <a:r>
              <a:rPr lang="en-US" b="1" dirty="0" err="1" smtClean="0">
                <a:latin typeface="Book Antiqua" pitchFamily="18" charset="0"/>
              </a:rPr>
              <a:t>isDayTime</a:t>
            </a:r>
            <a:r>
              <a:rPr lang="en-US" b="1" dirty="0" smtClean="0">
                <a:latin typeface="Book Antiqua" pitchFamily="18" charset="0"/>
              </a:rPr>
              <a:t>)</a:t>
            </a:r>
          </a:p>
          <a:p>
            <a:pPr algn="just"/>
            <a:r>
              <a:rPr lang="en-US" b="1" dirty="0" smtClean="0">
                <a:latin typeface="Book Antiqua" pitchFamily="18" charset="0"/>
              </a:rPr>
              <a:t>!       (not)	!(</a:t>
            </a:r>
            <a:r>
              <a:rPr lang="en-US" b="1" dirty="0" err="1" smtClean="0">
                <a:latin typeface="Book Antiqua" pitchFamily="18" charset="0"/>
              </a:rPr>
              <a:t>isStopped</a:t>
            </a:r>
            <a:r>
              <a:rPr lang="en-US" b="1" dirty="0" smtClean="0">
                <a:latin typeface="Book Antiqua"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animEffect transition="in" filter="blinds(horizontal)">
                                      <p:cBhvr>
                                        <p:cTn id="7" dur="500"/>
                                        <p:tgtEl>
                                          <p:spTgt spid="185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5347">
                                            <p:txEl>
                                              <p:pRg st="1" end="1"/>
                                            </p:txEl>
                                          </p:spTgt>
                                        </p:tgtEl>
                                        <p:attrNameLst>
                                          <p:attrName>style.visibility</p:attrName>
                                        </p:attrNameLst>
                                      </p:cBhvr>
                                      <p:to>
                                        <p:strVal val="visible"/>
                                      </p:to>
                                    </p:set>
                                    <p:animEffect transition="in" filter="blinds(horizontal)">
                                      <p:cBhvr>
                                        <p:cTn id="12" dur="500"/>
                                        <p:tgtEl>
                                          <p:spTgt spid="1853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5347">
                                            <p:txEl>
                                              <p:pRg st="2" end="2"/>
                                            </p:txEl>
                                          </p:spTgt>
                                        </p:tgtEl>
                                        <p:attrNameLst>
                                          <p:attrName>style.visibility</p:attrName>
                                        </p:attrNameLst>
                                      </p:cBhvr>
                                      <p:to>
                                        <p:strVal val="visible"/>
                                      </p:to>
                                    </p:set>
                                    <p:animEffect transition="in" filter="blinds(horizontal)">
                                      <p:cBhvr>
                                        <p:cTn id="17" dur="500"/>
                                        <p:tgtEl>
                                          <p:spTgt spid="1853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5347">
                                            <p:txEl>
                                              <p:pRg st="3" end="3"/>
                                            </p:txEl>
                                          </p:spTgt>
                                        </p:tgtEl>
                                        <p:attrNameLst>
                                          <p:attrName>style.visibility</p:attrName>
                                        </p:attrNameLst>
                                      </p:cBhvr>
                                      <p:to>
                                        <p:strVal val="visible"/>
                                      </p:to>
                                    </p:set>
                                    <p:animEffect transition="in" filter="blinds(horizontal)">
                                      <p:cBhvr>
                                        <p:cTn id="22" dur="500"/>
                                        <p:tgtEl>
                                          <p:spTgt spid="1853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5347">
                                            <p:txEl>
                                              <p:pRg st="4" end="4"/>
                                            </p:txEl>
                                          </p:spTgt>
                                        </p:tgtEl>
                                        <p:attrNameLst>
                                          <p:attrName>style.visibility</p:attrName>
                                        </p:attrNameLst>
                                      </p:cBhvr>
                                      <p:to>
                                        <p:strVal val="visible"/>
                                      </p:to>
                                    </p:set>
                                    <p:animEffect transition="in" filter="blinds(horizontal)">
                                      <p:cBhvr>
                                        <p:cTn id="27" dur="500"/>
                                        <p:tgtEl>
                                          <p:spTgt spid="1853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85347">
                                            <p:txEl>
                                              <p:pRg st="5" end="5"/>
                                            </p:txEl>
                                          </p:spTgt>
                                        </p:tgtEl>
                                        <p:attrNameLst>
                                          <p:attrName>style.visibility</p:attrName>
                                        </p:attrNameLst>
                                      </p:cBhvr>
                                      <p:to>
                                        <p:strVal val="visible"/>
                                      </p:to>
                                    </p:set>
                                    <p:animEffect transition="in" filter="blinds(horizontal)">
                                      <p:cBhvr>
                                        <p:cTn id="32" dur="500"/>
                                        <p:tgtEl>
                                          <p:spTgt spid="1853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533400" y="0"/>
            <a:ext cx="7772400" cy="609600"/>
          </a:xfrm>
          <a:noFill/>
        </p:spPr>
        <p:txBody>
          <a:bodyPr>
            <a:normAutofit fontScale="90000"/>
          </a:bodyPr>
          <a:lstStyle/>
          <a:p>
            <a:r>
              <a:rPr lang="en-US" dirty="0" smtClean="0"/>
              <a:t>Comparison Operators</a:t>
            </a:r>
          </a:p>
        </p:txBody>
      </p:sp>
      <p:sp>
        <p:nvSpPr>
          <p:cNvPr id="186371" name="Text Box 3"/>
          <p:cNvSpPr txBox="1">
            <a:spLocks noChangeArrowheads="1"/>
          </p:cNvSpPr>
          <p:nvPr/>
        </p:nvSpPr>
        <p:spPr bwMode="auto">
          <a:xfrm>
            <a:off x="0" y="609600"/>
            <a:ext cx="7467600" cy="4664075"/>
          </a:xfrm>
          <a:prstGeom prst="rect">
            <a:avLst/>
          </a:prstGeom>
          <a:noFill/>
          <a:ln w="12700">
            <a:noFill/>
            <a:miter lim="800000"/>
            <a:headEnd type="none" w="sm" len="sm"/>
            <a:tailEnd type="none" w="sm" len="sm"/>
          </a:ln>
        </p:spPr>
        <p:txBody>
          <a:bodyPr>
            <a:spAutoFit/>
          </a:bodyPr>
          <a:lstStyle/>
          <a:p>
            <a:pPr>
              <a:spcBef>
                <a:spcPct val="50000"/>
              </a:spcBef>
              <a:tabLst>
                <a:tab pos="1771650" algn="l"/>
                <a:tab pos="3657600" algn="l"/>
              </a:tabLst>
            </a:pPr>
            <a:r>
              <a:rPr lang="en-US" sz="3000" b="1" i="1" dirty="0"/>
              <a:t>Operator 	Name	</a:t>
            </a:r>
          </a:p>
          <a:p>
            <a:pPr>
              <a:spcBef>
                <a:spcPct val="50000"/>
              </a:spcBef>
              <a:tabLst>
                <a:tab pos="1771650" algn="l"/>
                <a:tab pos="3657600" algn="l"/>
              </a:tabLst>
            </a:pPr>
            <a:r>
              <a:rPr lang="en-US" sz="3000" b="1" dirty="0">
                <a:latin typeface="Courier New" pitchFamily="49" charset="0"/>
              </a:rPr>
              <a:t>&lt;</a:t>
            </a:r>
            <a:r>
              <a:rPr lang="en-US" sz="3000" b="1" dirty="0"/>
              <a:t>	less than	</a:t>
            </a:r>
          </a:p>
          <a:p>
            <a:pPr>
              <a:spcBef>
                <a:spcPct val="50000"/>
              </a:spcBef>
              <a:tabLst>
                <a:tab pos="1771650" algn="l"/>
                <a:tab pos="3657600" algn="l"/>
              </a:tabLst>
            </a:pPr>
            <a:r>
              <a:rPr lang="en-US" sz="3000" b="1" dirty="0">
                <a:latin typeface="Courier New" pitchFamily="49" charset="0"/>
              </a:rPr>
              <a:t>&lt;=</a:t>
            </a:r>
            <a:r>
              <a:rPr lang="en-US" sz="3000" b="1" dirty="0"/>
              <a:t>	less than or equal to</a:t>
            </a:r>
          </a:p>
          <a:p>
            <a:pPr>
              <a:spcBef>
                <a:spcPct val="50000"/>
              </a:spcBef>
              <a:tabLst>
                <a:tab pos="1771650" algn="l"/>
                <a:tab pos="3657600" algn="l"/>
              </a:tabLst>
            </a:pPr>
            <a:r>
              <a:rPr lang="en-US" sz="3000" b="1" dirty="0">
                <a:latin typeface="Courier New" pitchFamily="49" charset="0"/>
              </a:rPr>
              <a:t>&gt;</a:t>
            </a:r>
            <a:r>
              <a:rPr lang="en-US" sz="3000" b="1" dirty="0"/>
              <a:t>	greater than</a:t>
            </a:r>
          </a:p>
          <a:p>
            <a:pPr>
              <a:spcBef>
                <a:spcPct val="50000"/>
              </a:spcBef>
              <a:tabLst>
                <a:tab pos="1771650" algn="l"/>
                <a:tab pos="3657600" algn="l"/>
              </a:tabLst>
            </a:pPr>
            <a:r>
              <a:rPr lang="en-US" sz="3000" b="1" dirty="0">
                <a:latin typeface="Courier New" pitchFamily="49" charset="0"/>
              </a:rPr>
              <a:t>&gt;=</a:t>
            </a:r>
            <a:r>
              <a:rPr lang="en-US" sz="3000" b="1" dirty="0"/>
              <a:t>	greater than or equal to</a:t>
            </a:r>
          </a:p>
          <a:p>
            <a:pPr>
              <a:spcBef>
                <a:spcPct val="50000"/>
              </a:spcBef>
              <a:tabLst>
                <a:tab pos="1771650" algn="l"/>
                <a:tab pos="3657600" algn="l"/>
              </a:tabLst>
            </a:pPr>
            <a:r>
              <a:rPr lang="en-US" sz="3000" b="1" dirty="0">
                <a:latin typeface="Courier New" pitchFamily="49" charset="0"/>
              </a:rPr>
              <a:t>==</a:t>
            </a:r>
            <a:r>
              <a:rPr lang="en-US" sz="3000" b="1" dirty="0"/>
              <a:t>	equal to</a:t>
            </a:r>
          </a:p>
          <a:p>
            <a:pPr>
              <a:spcBef>
                <a:spcPct val="50000"/>
              </a:spcBef>
              <a:tabLst>
                <a:tab pos="1771650" algn="l"/>
                <a:tab pos="3657600" algn="l"/>
              </a:tabLst>
            </a:pPr>
            <a:r>
              <a:rPr lang="en-US" sz="3000" b="1" dirty="0">
                <a:latin typeface="Courier New" pitchFamily="49" charset="0"/>
              </a:rPr>
              <a:t>!=	</a:t>
            </a:r>
            <a:r>
              <a:rPr lang="en-US" sz="3000" b="1" dirty="0"/>
              <a:t>not equal to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6371">
                                            <p:txEl>
                                              <p:pRg st="1" end="1"/>
                                            </p:txEl>
                                          </p:spTgt>
                                        </p:tgtEl>
                                        <p:attrNameLst>
                                          <p:attrName>style.visibility</p:attrName>
                                        </p:attrNameLst>
                                      </p:cBhvr>
                                      <p:to>
                                        <p:strVal val="visible"/>
                                      </p:to>
                                    </p:set>
                                    <p:animEffect transition="in" filter="blinds(horizontal)">
                                      <p:cBhvr>
                                        <p:cTn id="7" dur="500"/>
                                        <p:tgtEl>
                                          <p:spTgt spid="1863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6371">
                                            <p:txEl>
                                              <p:pRg st="2" end="2"/>
                                            </p:txEl>
                                          </p:spTgt>
                                        </p:tgtEl>
                                        <p:attrNameLst>
                                          <p:attrName>style.visibility</p:attrName>
                                        </p:attrNameLst>
                                      </p:cBhvr>
                                      <p:to>
                                        <p:strVal val="visible"/>
                                      </p:to>
                                    </p:set>
                                    <p:animEffect transition="in" filter="blinds(horizontal)">
                                      <p:cBhvr>
                                        <p:cTn id="12" dur="500"/>
                                        <p:tgtEl>
                                          <p:spTgt spid="1863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6371">
                                            <p:txEl>
                                              <p:pRg st="3" end="3"/>
                                            </p:txEl>
                                          </p:spTgt>
                                        </p:tgtEl>
                                        <p:attrNameLst>
                                          <p:attrName>style.visibility</p:attrName>
                                        </p:attrNameLst>
                                      </p:cBhvr>
                                      <p:to>
                                        <p:strVal val="visible"/>
                                      </p:to>
                                    </p:set>
                                    <p:animEffect transition="in" filter="blinds(horizontal)">
                                      <p:cBhvr>
                                        <p:cTn id="17" dur="500"/>
                                        <p:tgtEl>
                                          <p:spTgt spid="18637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6371">
                                            <p:txEl>
                                              <p:pRg st="4" end="4"/>
                                            </p:txEl>
                                          </p:spTgt>
                                        </p:tgtEl>
                                        <p:attrNameLst>
                                          <p:attrName>style.visibility</p:attrName>
                                        </p:attrNameLst>
                                      </p:cBhvr>
                                      <p:to>
                                        <p:strVal val="visible"/>
                                      </p:to>
                                    </p:set>
                                    <p:animEffect transition="in" filter="blinds(horizontal)">
                                      <p:cBhvr>
                                        <p:cTn id="22" dur="500"/>
                                        <p:tgtEl>
                                          <p:spTgt spid="18637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6371">
                                            <p:txEl>
                                              <p:pRg st="5" end="5"/>
                                            </p:txEl>
                                          </p:spTgt>
                                        </p:tgtEl>
                                        <p:attrNameLst>
                                          <p:attrName>style.visibility</p:attrName>
                                        </p:attrNameLst>
                                      </p:cBhvr>
                                      <p:to>
                                        <p:strVal val="visible"/>
                                      </p:to>
                                    </p:set>
                                    <p:animEffect transition="in" filter="blinds(horizontal)">
                                      <p:cBhvr>
                                        <p:cTn id="27" dur="500"/>
                                        <p:tgtEl>
                                          <p:spTgt spid="18637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86371">
                                            <p:txEl>
                                              <p:pRg st="6" end="6"/>
                                            </p:txEl>
                                          </p:spTgt>
                                        </p:tgtEl>
                                        <p:attrNameLst>
                                          <p:attrName>style.visibility</p:attrName>
                                        </p:attrNameLst>
                                      </p:cBhvr>
                                      <p:to>
                                        <p:strVal val="visible"/>
                                      </p:to>
                                    </p:set>
                                    <p:animEffect transition="in" filter="blinds(horizontal)">
                                      <p:cBhvr>
                                        <p:cTn id="32" dur="500"/>
                                        <p:tgtEl>
                                          <p:spTgt spid="1863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1186</TotalTime>
  <Words>1220</Words>
  <Application>Microsoft Office PowerPoint</Application>
  <PresentationFormat>On-screen Show (4:3)</PresentationFormat>
  <Paragraphs>389</Paragraphs>
  <Slides>42</Slides>
  <Notes>7</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4" baseType="lpstr">
      <vt:lpstr>Office Theme</vt:lpstr>
      <vt:lpstr>Picture</vt:lpstr>
      <vt:lpstr>FS : ECE &amp; EIE</vt:lpstr>
      <vt:lpstr>Operators</vt:lpstr>
      <vt:lpstr>Assignment Operators</vt:lpstr>
      <vt:lpstr>Increment and Decrement Operators</vt:lpstr>
      <vt:lpstr>Increment and Decrement Operators</vt:lpstr>
      <vt:lpstr>Increment and Decrement Operators, cont.</vt:lpstr>
      <vt:lpstr>Boolean Operators</vt:lpstr>
      <vt:lpstr>The boolean Type and Operators</vt:lpstr>
      <vt:lpstr>Comparison Operators</vt:lpstr>
      <vt:lpstr>Boolean Operators</vt:lpstr>
      <vt:lpstr>Truth Table for Operator !</vt:lpstr>
      <vt:lpstr>Truth Table for Operator &amp;&amp;</vt:lpstr>
      <vt:lpstr>The &amp; and | Operators</vt:lpstr>
      <vt:lpstr>Bit wise &amp; operator</vt:lpstr>
      <vt:lpstr>The &amp; and | Operators</vt:lpstr>
      <vt:lpstr>Operators</vt:lpstr>
      <vt:lpstr>Unconditional &amp; operator</vt:lpstr>
      <vt:lpstr>Unconditional &amp; operator</vt:lpstr>
      <vt:lpstr>Slide 19</vt:lpstr>
      <vt:lpstr>Conditional Statements</vt:lpstr>
      <vt:lpstr>if Statements</vt:lpstr>
      <vt:lpstr>Caution</vt:lpstr>
      <vt:lpstr>The if...else Statement</vt:lpstr>
      <vt:lpstr>if...else Example</vt:lpstr>
      <vt:lpstr>Multiple Alternative if Statements</vt:lpstr>
      <vt:lpstr>Exercise</vt:lpstr>
      <vt:lpstr>Slide 27</vt:lpstr>
      <vt:lpstr>Note</vt:lpstr>
      <vt:lpstr>Note, cont.</vt:lpstr>
      <vt:lpstr>If Else condition</vt:lpstr>
      <vt:lpstr>  if else Conditional statement</vt:lpstr>
      <vt:lpstr>Increment and Decrement Operators</vt:lpstr>
      <vt:lpstr>Increment and Decrement Operators</vt:lpstr>
      <vt:lpstr>Operators</vt:lpstr>
      <vt:lpstr>Operators</vt:lpstr>
      <vt:lpstr>Operators</vt:lpstr>
      <vt:lpstr>Operators</vt:lpstr>
      <vt:lpstr>Operators</vt:lpstr>
      <vt:lpstr>Operators</vt:lpstr>
      <vt:lpstr>Operators</vt:lpstr>
      <vt:lpstr>Operators</vt:lpstr>
      <vt:lpstr>Operators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umesh gogte</dc:creator>
  <cp:lastModifiedBy>kmit</cp:lastModifiedBy>
  <cp:revision>143</cp:revision>
  <dcterms:created xsi:type="dcterms:W3CDTF">2018-01-10T07:08:20Z</dcterms:created>
  <dcterms:modified xsi:type="dcterms:W3CDTF">2018-01-19T08:44:31Z</dcterms:modified>
</cp:coreProperties>
</file>