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AF8A9E-EB3B-40CB-A121-BDA4679C846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22505-039A-4891-900F-81C2D7E02FB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07F44-A84D-4FF6-A34A-91D74AFEC6E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A7DD0D-B6C1-4263-973B-56A2DE03B22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DD3E3-F5E6-47D9-A2BA-DA9085417C01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10579-201F-4626-88F1-383CB71E776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AB36D-FC4F-4E41-8572-9ECDD747A31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39899-F710-4BAA-888D-396773A11A7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AFEE6-BF6B-4167-945D-CB89A2CBF3E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9396A-ED24-410A-9DAC-C9AE9D6C4C4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0B3E7-7752-4187-B585-B5A4D754057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AF4040-F02E-4F07-BFFD-0CDDF63F5E0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0150" lvl="3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543050" lvl="4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IN" sz="9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FD95C-AD35-4BEB-9C2F-FF7D2A3C0FF3}" type="slidenum">
              <a:rPr lang="en-US" sz="9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9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 panose="020F0302020204030204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 panose="020F0302020204030204"/>
              </a:rPr>
              <a:t>BOATS &amp; STREAMS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6. A man can row a certain distance against the stream in six hours. However, he would take two hours less to cover the same distance with the current. If the speed of the current is 2 Km/h, then what is the speed of the man in still water.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8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7. A man can row downstream at 12 Km/h and upstream at 8 Km/h. Find the ratio of the speed of the current to the speed of the man in still water?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 : 5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 : 4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25 : 16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 : 25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8. In a stream running at 2 km/h, a motorboat goes 10 km upstream and returns to the starting point in 55 minutes. Find the speed (all in km/h) of the motorboat in still water.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22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None of these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9. The ratio of the speed of the boat in still water to the speed of the current is 4:1. What is the ratio of the downstream speed of the boat to the upstream speed?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5:3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None of these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10. A boatman rows to a place at a distance 45 km and comes back in 20 hours. He finds that he can row 12 km with the stream in the same time as 4 km against the stream. Find the speed of the stream.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2.5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3.5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11. Two boats, travelling at 5 km/h and 10 km/h respectively, head directly towards each other. They begin at a distance of 20 km from each other. How far apart are they (in km) one minute before they collide?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1/12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1/6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1/4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1/3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12. A man takes twice as long to row a distance against the stream as to row the same distance along the stream. The ratio of the speed of the boat (in still water) and the stream is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3:2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4:3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14. While going A to B against the stream and coming back from B to A with stream it takes a total time of 3 hours. If the distance from B to A is 4 km and speed of stream is 1 km/h. Find speed of boat in still water?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1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1620000" y="1980000"/>
            <a:ext cx="5769000" cy="130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4800" b="1" strike="noStrike" spc="-1">
                <a:solidFill>
                  <a:srgbClr val="000000"/>
                </a:solidFill>
                <a:latin typeface="Calibri Light" panose="020F0302020204030204"/>
              </a:rPr>
              <a:t>Advance Questions</a:t>
            </a:r>
            <a:endParaRPr lang="en-IN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15. Ratio of Speed of boat to the speed of current of water is 36:5. The boat goes along with the current in 5 hours 10 minutes. It will come back in ?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1"/>
          <a:srcRect b="12347"/>
          <a:stretch>
            <a:fillRect/>
          </a:stretch>
        </p:blipFill>
        <p:spPr>
          <a:xfrm>
            <a:off x="360000" y="277200"/>
            <a:ext cx="8151480" cy="47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16. A boat covers 25 km upstream and 39 km downstream in 8 hours. While it covers 35 km upstream and 52 km downstream in 11 hours. Find speed of current. ?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160000" y="34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Freeform 43"/>
          <p:cNvSpPr/>
          <p:nvPr/>
        </p:nvSpPr>
        <p:spPr>
          <a:xfrm>
            <a:off x="2160000" y="25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Freeform 44"/>
          <p:cNvSpPr/>
          <p:nvPr/>
        </p:nvSpPr>
        <p:spPr>
          <a:xfrm>
            <a:off x="2160000" y="7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Freeform 45"/>
          <p:cNvSpPr/>
          <p:nvPr/>
        </p:nvSpPr>
        <p:spPr>
          <a:xfrm>
            <a:off x="2160000" y="16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10760" y="533520"/>
            <a:ext cx="8229240" cy="324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formulae, 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D = B + W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U = B – C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B = (D + U)/2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C = (D – U)/2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22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xample: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A boatman goes 2 km against the current of the stream in 1 hour and goes 1 km along the current in 10 minutes. How long will it take to go 5 km in stationary water?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Rate downstream = 1/10 × 60 km/h = 6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Rate upstream = 2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Speed in still water = 1/2(6 + 2) km/h = 4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Therefore, the required time for 5 km = 5/4hrs = 1  ¼  hrs = 75 min.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924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3150" b="1" strike="noStrike" spc="-1">
                <a:solidFill>
                  <a:srgbClr val="000000"/>
                </a:solidFill>
                <a:latin typeface="Calibri" panose="020F0502020204030204"/>
              </a:rPr>
              <a:t>Practice Questions:</a:t>
            </a:r>
            <a:endParaRPr lang="en-US" sz="315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1. A boat takes a circular route to travel a total distance of 24 km to reach its initial position. The speed of the boat in still water is 5 km/hr and the speed of the stream is 3 km/h. How much time (in hrs) does the boat travel upstream and downstream respectively?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12, 3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3, 12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5, 3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3, 5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2. Boat goes downstream from P to Q in 2hrs, upstream in 6hrs and if speed of stream is 6km/h, then find the distance PQ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6 km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4 km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 km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36 km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3. A river runs at 4 km/hr. if the time taken by a man to row is boat upstream is thrice as the time taken by him to row it downstream then find the speed of the boat in still water.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 km/hr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8 km/hr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6 km/hr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 km/hr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4. A motorboat whose speed is 15 km/h in still water goes 30 km downstream and comes back in a total of 4hrs 30min. What is the speed of the stream?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6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 km/h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601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5. A boat sails 15 km of a river towards upstream in 5 hours. How long will it take to cover the same distance downstream, if the speed of current is one-fourth the speed of the boat in still water: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1.8 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 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4 h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 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3681</Words>
  <Application>WPS Presentation</Application>
  <PresentationFormat/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Arial</vt:lpstr>
      <vt:lpstr>Times New Roman</vt:lpstr>
      <vt:lpstr>Microsoft YaHei</vt:lpstr>
      <vt:lpstr>Arial Unicode MS</vt:lpstr>
      <vt:lpstr>DejaVu Sans</vt:lpstr>
      <vt:lpstr>Calibri</vt:lpstr>
      <vt:lpstr>Office Theme</vt:lpstr>
      <vt:lpstr>              BOATS &amp; STREAMS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Shubham</cp:lastModifiedBy>
  <cp:revision>47</cp:revision>
  <dcterms:created xsi:type="dcterms:W3CDTF">2016-10-21T17:21:00Z</dcterms:created>
  <dcterms:modified xsi:type="dcterms:W3CDTF">2023-01-24T09:11:14Z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  <property fmtid="{D5CDD505-2E9C-101B-9397-08002B2CF9AE}" pid="4" name="ICV">
    <vt:lpwstr>77ECCDBCE4DC4716B0CAEAE5F9A20DC1</vt:lpwstr>
  </property>
  <property fmtid="{D5CDD505-2E9C-101B-9397-08002B2CF9AE}" pid="5" name="KSOProductBuildVer">
    <vt:lpwstr>1033-11.2.0.11440</vt:lpwstr>
  </property>
</Properties>
</file>