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36" r:id="rId4"/>
    <p:sldId id="302" r:id="rId5"/>
    <p:sldId id="321" r:id="rId7"/>
    <p:sldId id="329" r:id="rId8"/>
    <p:sldId id="326" r:id="rId9"/>
    <p:sldId id="322" r:id="rId10"/>
    <p:sldId id="327" r:id="rId11"/>
    <p:sldId id="323" r:id="rId12"/>
    <p:sldId id="324" r:id="rId13"/>
    <p:sldId id="320" r:id="rId14"/>
    <p:sldId id="304" r:id="rId15"/>
    <p:sldId id="30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87993" autoAdjust="0"/>
  </p:normalViewPr>
  <p:slideViewPr>
    <p:cSldViewPr>
      <p:cViewPr varScale="1">
        <p:scale>
          <a:sx n="64" d="100"/>
          <a:sy n="64" d="100"/>
        </p:scale>
        <p:origin x="1314" y="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DEA00-FC7A-4BB3-8FB1-9C6161759A4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Palatino Linotype" panose="02040502050505030304" pitchFamily="18" charset="0"/>
              </a:rPr>
              <a:t>(179.2.3) OPTION( 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Palatino Linotype" panose="02040502050505030304" pitchFamily="18" charset="0"/>
              </a:rPr>
              <a:t>(5.1.2) OPTION( C 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latin typeface="Palatino Linotype" panose="02040502050505030304" pitchFamily="18" charset="0"/>
              </a:rPr>
              <a:t>(179.2.3) OPTION(E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Palatino Linotype" panose="02040502050505030304" pitchFamily="18" charset="0"/>
              </a:rPr>
              <a:t>(400.1.3) OPTION (B)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Palatino Linotype" panose="02040502050505030304" pitchFamily="18" charset="0"/>
              </a:rPr>
              <a:t>(400.1.3) OPTION (B)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Palatino Linotype" panose="02040502050505030304" pitchFamily="18" charset="0"/>
              </a:rPr>
              <a:t>(267.1.2) OPTION(A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Palatino Linotype" panose="02040502050505030304" pitchFamily="18" charset="0"/>
              </a:rPr>
              <a:t>(298.1.2) OPTION(D)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Palatino Linotype" panose="02040502050505030304" pitchFamily="18" charset="0"/>
              </a:rPr>
              <a:t>(320.1.3) OPTION(B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Palatino Linotype" panose="02040502050505030304" pitchFamily="18" charset="0"/>
              </a:rPr>
              <a:t>(320.1.3) OPTION (D)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dirty="0">
                <a:latin typeface="Palatino Linotype" panose="02040502050505030304" pitchFamily="18" charset="0"/>
              </a:rPr>
              <a:t>(5.1.2) OPTION(B 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EE87-B3E4-4D2E-8B5F-20B3679BA9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Rounded Rectangle 3"/>
          <p:cNvSpPr/>
          <p:nvPr/>
        </p:nvSpPr>
        <p:spPr>
          <a:xfrm>
            <a:off x="2208212" y="533400"/>
            <a:ext cx="82296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08212" y="1524000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SYLLOGISMS</a:t>
            </a:r>
            <a:endParaRPr lang="en-US" sz="5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0600"/>
            <a:ext cx="102482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buds are leaves.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leaves are red. 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HEXAGON CAPABILITY CENTER INDIA PVT. LTD.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I. Some buds are red.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Some leaves are not buds.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 and II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neither Conclusion I nor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4156"/>
            <a:ext cx="1024823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dots are stripes.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 strip is cloth.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clothes are checks.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checks are random.                                                                            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CAPGEMINI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random are dots.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random are clothes.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  Some checks are dots.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either Conclusion I or III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 and II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88469"/>
            <a:ext cx="98633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10. Statements: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Some ducks are parrots.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(ii) All parrots are vulture.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(iii) Some vulture are tortoise.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(iv) All tortoise are buffaloes. 		                                       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CAPGEMINI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			  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Conclusion: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. Some vultures are ducks.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II. Some buffaloes are parrots.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III. Some tortoise are ducks.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 and II follow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II and III follow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60612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98266" y="2734270"/>
            <a:ext cx="474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latino Linotype" panose="02040502050505030304" pitchFamily="18" charset="0"/>
              </a:rPr>
              <a:t>Any Doubts…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111478"/>
            <a:ext cx="2676525" cy="23549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"/>
          <p:cNvSpPr/>
          <p:nvPr/>
        </p:nvSpPr>
        <p:spPr>
          <a:xfrm>
            <a:off x="2208212" y="457200"/>
            <a:ext cx="82296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SYLLOGISMS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8012" y="1066800"/>
            <a:ext cx="10972800" cy="914400"/>
            <a:chOff x="0" y="203787"/>
            <a:chExt cx="10972800" cy="121680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0" y="203787"/>
              <a:ext cx="10972800" cy="121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/>
            <p:cNvSpPr txBox="1"/>
            <p:nvPr/>
          </p:nvSpPr>
          <p:spPr>
            <a:xfrm>
              <a:off x="59399" y="263186"/>
              <a:ext cx="108540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/>
                <a:t>                                                                                   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SYLLOGISMS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b="1" kern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8012" y="2209800"/>
            <a:ext cx="8991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+ All based Venn Diagram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+ Some based Venn Diagram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+ Some based Venn Diagram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+ No/Some-No based Venn Diagram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Either-Or Based Venn Diagram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Possibility Based Venn Diagram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0600"/>
            <a:ext cx="1082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chairs are desks.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desk is a bench.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tables are chairs.    		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GRAZITTI INTERACTIVE LLP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I. All benches being tables possibility.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II. At least some desks are tables.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A) 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 If both Conclusion I and II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C) If neither Conclusion I nor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D) If either Conclusion I 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E) 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4156"/>
            <a:ext cx="11125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cows are camels.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camels are buffaloes.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 buffalo is a fox. 			          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GRAZITTI INTERACTIVE LLP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I. Some camels are foxes.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No buffalo is a cow.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III. No cow is a fox.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does not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does not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III does not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Conclusions I and II do not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None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4156"/>
            <a:ext cx="10248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C are J.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J are B.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 B is R.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                                           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I. All B are C.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Some J are C.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Conclusions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either Conclusion I 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neither Conclusion I nor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 and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212" y="990600"/>
            <a:ext cx="10248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S are L.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C are P.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P are R. 		                               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I. Some P are 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Some C are R.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either Conclusion I 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neither Conclusion I nor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Conclusions I and II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4156"/>
            <a:ext cx="102482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If all Bloops are Razzies and all Razzies are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Lazzies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all Bloops are definitely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Lazzies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			                                   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UNIMRKT RESEARCH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8012" y="994156"/>
            <a:ext cx="1104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dolls can speak.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 dolls are bad. 								       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SYSTEMS ICT INDIA PVT. LTD (TSIPL) (DEUTSCHE    TELEKOM &amp; T-SYSTEMS)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I. Bad toys can speak.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All bad can speak.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either Conclusion I 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neither Conclusion I nor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 and II follow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990600"/>
            <a:ext cx="102482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Statements: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hands are machines.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machines are wheels. 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HEXAGON CAPABILITY CENTER INDIA PVT. LTD.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I. All wheels are hands.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II. All hands are wheels.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only Conclusion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both Conclusion I and II follow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neither Conclusion I nor II follows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26838" y="609600"/>
            <a:ext cx="69342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SYLLOGISMS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WPS Presentation</Application>
  <PresentationFormat>Custom</PresentationFormat>
  <Paragraphs>184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Palatino Linotype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Shubham</cp:lastModifiedBy>
  <cp:revision>229</cp:revision>
  <dcterms:created xsi:type="dcterms:W3CDTF">2006-08-16T00:00:00Z</dcterms:created>
  <dcterms:modified xsi:type="dcterms:W3CDTF">2023-02-02T05:32:51Z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C6707B9C1C924CBD9E11212F9136CA27</vt:lpwstr>
  </property>
  <property fmtid="{D5CDD505-2E9C-101B-9397-08002B2CF9AE}" pid="3" name="KSOProductBuildVer">
    <vt:lpwstr>1033-11.2.0.11440</vt:lpwstr>
  </property>
</Properties>
</file>