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890426-8D97-4536-B710-FD5901BA09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99EA8-BE30-46D2-B4CF-6FEF33B62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B302C-41E8-458B-B49D-CA1269CAE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F0FEF-99C1-497E-A88B-2F3BFA2944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242A2-3873-4AB2-B818-0F87A76F3F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3713A-2AF5-42AF-B7EA-61F0077486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C8E3F-71E4-42BD-B08C-1C510FAE42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EB43DC-6D20-4917-AA18-4B6D60802D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DD5B6-FDEF-4403-BD8A-8E68793D1D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40855-14C8-4E97-81CC-1098776091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7C5B3C-EF13-4F54-BDBB-A5F447DDD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79EBF-3E50-4C03-AC0B-D6D8B909B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C6134B-DED9-4E8E-9B58-9E71027BFFA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Syllogism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1. Statements: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men are dogs.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dogs are cats.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Conclusions.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I. All men are Cats.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II. All cats are men.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2. Statements: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bat is ball.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ball is wicket.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Conclusions: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I. No bat is wicket.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II. All wickets are bats.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3. Statements: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women teacher can play.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Some women teachers are athletes.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Conclusions: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I. Male athletes can play.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II. Some athletes can play.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Possibility 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          Based Questions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4. Statements: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buildings are houses.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house is an apartment.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apartments are flats.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5. Statements: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Some oceans are seas.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oceans are rivers.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river is a canal.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6. Statements: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day is night.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nights are noon.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No noon is an evening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60000" y="1033200"/>
            <a:ext cx="8297640" cy="47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1240" y="1188000"/>
            <a:ext cx="8654760" cy="29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000" y="917640"/>
            <a:ext cx="8640000" cy="34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8880" cy="64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31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0000" y="350640"/>
            <a:ext cx="8640000" cy="306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135360"/>
            <a:ext cx="8460000" cy="364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003680"/>
            <a:ext cx="8460000" cy="48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0000" y="252360"/>
            <a:ext cx="8640000" cy="26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8880" cy="601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Practice </a:t>
            </a:r>
            <a:endParaRPr b="0" lang="en-IN" sz="7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Questions</a:t>
            </a:r>
            <a:endParaRPr b="0" lang="en-IN" sz="7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LibreOffice/7.3.7.2$MacOSX_AARCH64 LibreOffice_project/e114eadc50a9ff8d8c8a0567d6da8f454beeb84f</Application>
  <AppVersion>15.0000</AppVersion>
  <Words>1100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2016-10-21T17:21:39Z</dcterms:created>
  <dc:creator>User</dc:creator>
  <dc:description/>
  <dc:language>en-IN</dc:language>
  <cp:lastModifiedBy/>
  <dcterms:modified xsi:type="dcterms:W3CDTF">2023-01-03T11:42:06Z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