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57" r:id="rId3"/>
    <p:sldId id="258" r:id="rId4"/>
    <p:sldId id="260" r:id="rId5"/>
    <p:sldId id="261" r:id="rId6"/>
    <p:sldId id="262" r:id="rId7"/>
    <p:sldId id="275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7F68E-27C3-4F7B-94E2-7ED4F23D4C8B}" v="1" dt="2022-11-01T06:44:34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8E67029-6E5A-4B34-A774-7E60023DC62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E8CFD30-5192-40F0-B0C5-522B260C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26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7029-6E5A-4B34-A774-7E60023DC62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30-5192-40F0-B0C5-522B260C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7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7029-6E5A-4B34-A774-7E60023DC62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30-5192-40F0-B0C5-522B260C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570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7029-6E5A-4B34-A774-7E60023DC62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30-5192-40F0-B0C5-522B260C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813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7029-6E5A-4B34-A774-7E60023DC62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30-5192-40F0-B0C5-522B260C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607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7029-6E5A-4B34-A774-7E60023DC62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30-5192-40F0-B0C5-522B260C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726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7029-6E5A-4B34-A774-7E60023DC62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30-5192-40F0-B0C5-522B260C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417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8E67029-6E5A-4B34-A774-7E60023DC62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30-5192-40F0-B0C5-522B260C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245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8E67029-6E5A-4B34-A774-7E60023DC62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30-5192-40F0-B0C5-522B260C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45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7029-6E5A-4B34-A774-7E60023DC62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30-5192-40F0-B0C5-522B260C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12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7029-6E5A-4B34-A774-7E60023DC62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30-5192-40F0-B0C5-522B260C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71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7029-6E5A-4B34-A774-7E60023DC62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30-5192-40F0-B0C5-522B260C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0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7029-6E5A-4B34-A774-7E60023DC62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30-5192-40F0-B0C5-522B260C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8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7029-6E5A-4B34-A774-7E60023DC62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30-5192-40F0-B0C5-522B260C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52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7029-6E5A-4B34-A774-7E60023DC62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30-5192-40F0-B0C5-522B260C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46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7029-6E5A-4B34-A774-7E60023DC62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30-5192-40F0-B0C5-522B260C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92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7029-6E5A-4B34-A774-7E60023DC62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D30-5192-40F0-B0C5-522B260C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29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8E67029-6E5A-4B34-A774-7E60023DC624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E8CFD30-5192-40F0-B0C5-522B260C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1E8DA9-A09C-3E06-7978-212F1B434FCB}"/>
              </a:ext>
            </a:extLst>
          </p:cNvPr>
          <p:cNvSpPr txBox="1"/>
          <p:nvPr/>
        </p:nvSpPr>
        <p:spPr>
          <a:xfrm>
            <a:off x="3092824" y="806824"/>
            <a:ext cx="61587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PES-319</a:t>
            </a:r>
          </a:p>
          <a:p>
            <a:pPr algn="ctr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SKILLS</a:t>
            </a:r>
          </a:p>
          <a:p>
            <a:pPr algn="ctr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F5E3-F230-45AA-257D-C1D3683A90A3}"/>
              </a:ext>
            </a:extLst>
          </p:cNvPr>
          <p:cNvSpPr txBox="1"/>
          <p:nvPr/>
        </p:nvSpPr>
        <p:spPr>
          <a:xfrm>
            <a:off x="4549588" y="4823012"/>
            <a:ext cx="3092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AROHI KHAJURIA</a:t>
            </a:r>
          </a:p>
        </p:txBody>
      </p:sp>
    </p:spTree>
    <p:extLst>
      <p:ext uri="{BB962C8B-B14F-4D97-AF65-F5344CB8AC3E}">
        <p14:creationId xmlns:p14="http://schemas.microsoft.com/office/powerpoint/2010/main" val="210534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976108-59A5-A663-A2F3-F363389A3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36" y="677246"/>
            <a:ext cx="6302286" cy="30330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5DD7BD-9FC5-0621-583E-C5345CC39E1F}"/>
              </a:ext>
            </a:extLst>
          </p:cNvPr>
          <p:cNvSpPr txBox="1"/>
          <p:nvPr/>
        </p:nvSpPr>
        <p:spPr>
          <a:xfrm>
            <a:off x="3015916" y="4315326"/>
            <a:ext cx="7074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PLAN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that must be addressed immediately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that can be controlled now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that should be explored further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that should be planned for the future </a:t>
            </a:r>
          </a:p>
        </p:txBody>
      </p:sp>
    </p:spTree>
    <p:extLst>
      <p:ext uri="{BB962C8B-B14F-4D97-AF65-F5344CB8AC3E}">
        <p14:creationId xmlns:p14="http://schemas.microsoft.com/office/powerpoint/2010/main" val="85464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2798-A5EA-4996-457A-0B5D282F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315496"/>
            <a:ext cx="8761413" cy="331838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92047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A1DF-1A5D-4623-2169-3F140D03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012" y="2575229"/>
            <a:ext cx="10511118" cy="2315425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ATTITUDE BUILDING</a:t>
            </a:r>
            <a:b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b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SETTING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5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D62F-EEFF-2275-F3D8-8C5ECFD9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Attitude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DFEE8-7AD8-96AE-2F11-084C577A2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89" y="1876927"/>
            <a:ext cx="4827187" cy="257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97C04-A627-E17F-A0A8-426FB6EC05DB}"/>
              </a:ext>
            </a:extLst>
          </p:cNvPr>
          <p:cNvSpPr txBox="1"/>
          <p:nvPr/>
        </p:nvSpPr>
        <p:spPr>
          <a:xfrm>
            <a:off x="7491663" y="1572126"/>
            <a:ext cx="40105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Point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 set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 or stand point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regarding particular thing and situation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Prone to change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choice, sentence structure, figurative language </a:t>
            </a:r>
          </a:p>
        </p:txBody>
      </p:sp>
    </p:spTree>
    <p:extLst>
      <p:ext uri="{BB962C8B-B14F-4D97-AF65-F5344CB8AC3E}">
        <p14:creationId xmlns:p14="http://schemas.microsoft.com/office/powerpoint/2010/main" val="163120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98915C-94C6-FF65-DB71-2D4DABE8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9" y="228016"/>
            <a:ext cx="9445154" cy="908057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Attitude Vs Behaviour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E917-72A3-7735-EC94-5397C5258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8399"/>
            <a:ext cx="5181600" cy="420445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Attitude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Person’s opinion regarding someone or something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Influenced by surrounding, experiences, moral values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trait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what you think or feel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34EF5-DA07-C28D-07C8-987FE007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8663" y="2291513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in which person acts, implies actions, moves etc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seen and heard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upon attitude, character traits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trait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you do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A0D99B-72C2-8825-61D0-A2D207C0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07" y="740540"/>
            <a:ext cx="2390814" cy="10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4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26B8-EA5E-EBB7-D3D8-8F4581AF3D8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9365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Attitude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27B86-1496-6653-E775-3B3F3FB6E474}"/>
              </a:ext>
            </a:extLst>
          </p:cNvPr>
          <p:cNvSpPr txBox="1"/>
          <p:nvPr/>
        </p:nvSpPr>
        <p:spPr>
          <a:xfrm>
            <a:off x="1155032" y="1957137"/>
            <a:ext cx="96092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you cope more easily with the daily affairs of life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your health, social life, earning potential, productivity, ability to overcome obstacles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enormous benefits that can significantly improve the quality of your life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Helpful team player with a positive outlook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make all the difference in whether you get the job or a rejection letter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01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7AF3-697B-880C-898B-832C64C5E4C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9365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401BC4-F94A-A5AE-8FFA-FF49B60BEA8F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10515600" cy="69365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Personality Traits</a:t>
            </a:r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32196-0599-7597-A47A-7F943086C847}"/>
              </a:ext>
            </a:extLst>
          </p:cNvPr>
          <p:cNvSpPr txBox="1"/>
          <p:nvPr/>
        </p:nvSpPr>
        <p:spPr>
          <a:xfrm>
            <a:off x="1379621" y="1588168"/>
            <a:ext cx="973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and qualities that help define you as a unique individual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9564F-BB4A-5B5E-50B2-FB3A2167AD50}"/>
              </a:ext>
            </a:extLst>
          </p:cNvPr>
          <p:cNvSpPr txBox="1"/>
          <p:nvPr/>
        </p:nvSpPr>
        <p:spPr>
          <a:xfrm>
            <a:off x="1379621" y="2426821"/>
            <a:ext cx="4507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capability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thinking and reasoning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thinking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spirit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Curiosity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to detail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learner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F54068-38A4-B762-90E2-2B9E82280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053" y="2670159"/>
            <a:ext cx="5287043" cy="292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3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34AF-786E-DF0E-6CCD-736C0A2F6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173" y="634182"/>
            <a:ext cx="10653699" cy="92914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TIPS TO BUILD POSITIVE ATTITUDE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30F37-7915-EFD3-A85D-B3AF50399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172" y="1828800"/>
            <a:ext cx="10653699" cy="439501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b="1" i="0" dirty="0">
                <a:solidFill>
                  <a:schemeClr val="bg2"/>
                </a:solidFill>
                <a:effectLst/>
                <a:latin typeface="Noto Sans" panose="020B0502040204020203" pitchFamily="34" charset="0"/>
              </a:rPr>
              <a:t>Practice gratitude</a:t>
            </a:r>
          </a:p>
          <a:p>
            <a:pPr marL="342900" indent="-342900"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Noto Sans" panose="020B0502040504020204" pitchFamily="34" charset="0"/>
              </a:rPr>
              <a:t>Describe yourself with positive words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Noto Sans" panose="020B0502040504020204" pitchFamily="34" charset="0"/>
              </a:rPr>
              <a:t>Surround yourself with positive people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Noto Sans" panose="020B0502040504020204" pitchFamily="34" charset="0"/>
              </a:rPr>
              <a:t>Start meditating every day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Noto Sans" panose="020B0502040504020204" pitchFamily="34" charset="0"/>
              </a:rPr>
              <a:t>Don't expect results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Noto Sans" panose="020B0502040504020204" pitchFamily="34" charset="0"/>
              </a:rPr>
              <a:t>Try to make other people feel happy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Noto Sans" panose="020B0502040504020204" pitchFamily="34" charset="0"/>
              </a:rPr>
              <a:t>Practice handling rejection</a:t>
            </a:r>
          </a:p>
          <a:p>
            <a:pPr marL="342900" indent="-342900">
              <a:buAutoNum type="arabicPeriod"/>
            </a:pPr>
            <a:endParaRPr lang="en-US" b="1" i="0" dirty="0">
              <a:solidFill>
                <a:schemeClr val="bg2"/>
              </a:solidFill>
              <a:effectLst/>
              <a:latin typeface="Noto Sans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0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90D2DF4-3029-0084-FCA6-A66A7BF574ED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10515600" cy="69365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</a:t>
            </a:r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81633-F801-AB96-A327-13B597D8C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148" y="1324650"/>
            <a:ext cx="5349704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D89D22-2271-DC15-CAA6-AEC3E1BFD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52" y="1036887"/>
            <a:ext cx="7559695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44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873</TotalTime>
  <Words>254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Noto Sans</vt:lpstr>
      <vt:lpstr>Times New Roman</vt:lpstr>
      <vt:lpstr>Wingdings 3</vt:lpstr>
      <vt:lpstr>Ion Boardroom</vt:lpstr>
      <vt:lpstr>PowerPoint Presentation</vt:lpstr>
      <vt:lpstr>ATTITUDE BUILDING AND GOAL SETTING</vt:lpstr>
      <vt:lpstr>Attitude </vt:lpstr>
      <vt:lpstr>Attitude Vs Behaviour </vt:lpstr>
      <vt:lpstr>PowerPoint Presentation</vt:lpstr>
      <vt:lpstr>PowerPoint Presentation</vt:lpstr>
      <vt:lpstr>TIPS TO BUILD POSITIVE ATTITUDE</vt:lpstr>
      <vt:lpstr>PowerPoint Presentation</vt:lpstr>
      <vt:lpstr>PowerPoint Presentation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Attitude Building Zero Lecture</dc:title>
  <dc:creator>DELL</dc:creator>
  <cp:lastModifiedBy>arohikhajuria8@gmail.com</cp:lastModifiedBy>
  <cp:revision>11</cp:revision>
  <dcterms:created xsi:type="dcterms:W3CDTF">2022-09-15T06:15:42Z</dcterms:created>
  <dcterms:modified xsi:type="dcterms:W3CDTF">2023-02-10T08:04:10Z</dcterms:modified>
</cp:coreProperties>
</file>