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1" r:id="rId2"/>
    <p:sldId id="256" r:id="rId3"/>
    <p:sldId id="257" r:id="rId4"/>
    <p:sldId id="258" r:id="rId5"/>
    <p:sldId id="259" r:id="rId6"/>
    <p:sldId id="262" r:id="rId7"/>
    <p:sldId id="261" r:id="rId8"/>
    <p:sldId id="264" r:id="rId9"/>
    <p:sldId id="263" r:id="rId10"/>
    <p:sldId id="266" r:id="rId11"/>
    <p:sldId id="272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ZpeDuVBu08" TargetMode="External"/><Relationship Id="rId2" Type="http://schemas.openxmlformats.org/officeDocument/2006/relationships/hyperlink" Target="https://www.youtube.com/watch?v=hCwSDBbeO_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448613">
            <a:off x="685036" y="616242"/>
            <a:ext cx="2711306" cy="2219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211" y="2985665"/>
            <a:ext cx="5634446" cy="37068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728483">
            <a:off x="8194766" y="536275"/>
            <a:ext cx="3396343" cy="214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04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69" y="209006"/>
            <a:ext cx="9966959" cy="1267097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/>
              <a:t>FINAL TIPS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7097" y="1005840"/>
            <a:ext cx="9303042" cy="5603966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sz="3600" dirty="0"/>
              <a:t>Dress code has to be professional</a:t>
            </a:r>
          </a:p>
          <a:p>
            <a:pPr fontAlgn="base"/>
            <a:r>
              <a:rPr lang="en-US" sz="3600" dirty="0"/>
              <a:t>Look for a good background</a:t>
            </a:r>
          </a:p>
          <a:p>
            <a:pPr fontAlgn="base"/>
            <a:r>
              <a:rPr lang="en-US" sz="3600" dirty="0"/>
              <a:t>Preparation of a script</a:t>
            </a:r>
          </a:p>
          <a:p>
            <a:pPr fontAlgn="base"/>
            <a:r>
              <a:rPr lang="en-US" sz="3600" dirty="0"/>
              <a:t>Knowing about your audience</a:t>
            </a:r>
          </a:p>
          <a:p>
            <a:pPr fontAlgn="base"/>
            <a:r>
              <a:rPr lang="en-US" sz="3600" dirty="0" err="1" smtClean="0"/>
              <a:t>Ilustrate</a:t>
            </a:r>
            <a:r>
              <a:rPr lang="en-US" sz="3600" dirty="0" smtClean="0"/>
              <a:t> </a:t>
            </a:r>
            <a:r>
              <a:rPr lang="en-US" sz="3600" dirty="0"/>
              <a:t>what are you saying</a:t>
            </a:r>
          </a:p>
          <a:p>
            <a:pPr fontAlgn="base"/>
            <a:r>
              <a:rPr lang="en-US" sz="3600" dirty="0"/>
              <a:t>Keep it brief</a:t>
            </a:r>
          </a:p>
          <a:p>
            <a:pPr fontAlgn="base"/>
            <a:r>
              <a:rPr lang="en-US" sz="3600" dirty="0"/>
              <a:t>Look for feedback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8631" y="1005839"/>
            <a:ext cx="3230009" cy="543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2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7474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7474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7474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7474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7474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7474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7474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8354" y="104503"/>
            <a:ext cx="9498985" cy="1018903"/>
          </a:xfrm>
        </p:spPr>
        <p:txBody>
          <a:bodyPr/>
          <a:lstStyle/>
          <a:p>
            <a:pPr algn="ctr"/>
            <a:r>
              <a:rPr lang="en-IN" sz="3600" dirty="0" smtClean="0"/>
              <a:t>EXAMPLES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1303" y="1018903"/>
            <a:ext cx="9993086" cy="5617028"/>
          </a:xfrm>
        </p:spPr>
        <p:txBody>
          <a:bodyPr>
            <a:normAutofit/>
          </a:bodyPr>
          <a:lstStyle/>
          <a:p>
            <a:r>
              <a:rPr lang="en-IN" sz="3200" u="sng" dirty="0" smtClean="0"/>
              <a:t>https://www.youtube.com/watch?v=J4xoxOySVp4&amp;t=90s</a:t>
            </a: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200" u="sng" dirty="0" smtClean="0"/>
              <a:t>https://www.youtube.com/watch?v=v2eX1vTDyJg</a:t>
            </a: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200" u="sng" dirty="0" smtClean="0">
                <a:hlinkClick r:id="rId2"/>
              </a:rPr>
              <a:t>https://www.youtube.com/watch?v=hCwSDBbeO_g</a:t>
            </a:r>
            <a:endParaRPr lang="en-IN" sz="3200" u="sng" dirty="0"/>
          </a:p>
          <a:p>
            <a:r>
              <a:rPr lang="en-IN" sz="3200" u="sng" dirty="0" smtClean="0">
                <a:hlinkClick r:id="rId3"/>
              </a:rPr>
              <a:t>https</a:t>
            </a:r>
            <a:r>
              <a:rPr lang="en-IN" sz="3200" u="sng" dirty="0">
                <a:hlinkClick r:id="rId3"/>
              </a:rPr>
              <a:t>://www.youtube.com/watch?v=PZpeDuVBu08</a:t>
            </a:r>
            <a:endParaRPr lang="en-IN" sz="3200" dirty="0"/>
          </a:p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527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606" y="274320"/>
            <a:ext cx="9718765" cy="628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31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291" y="313509"/>
            <a:ext cx="9274629" cy="608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124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19350" y="195944"/>
            <a:ext cx="9250790" cy="1689342"/>
          </a:xfrm>
        </p:spPr>
        <p:txBody>
          <a:bodyPr>
            <a:normAutofit/>
          </a:bodyPr>
          <a:lstStyle/>
          <a:p>
            <a:pPr algn="ctr"/>
            <a:r>
              <a:rPr lang="en-IN" sz="4400" dirty="0" smtClean="0"/>
              <a:t>CV</a:t>
            </a:r>
            <a:r>
              <a:rPr lang="en-US" sz="4400" dirty="0"/>
              <a:t> </a:t>
            </a:r>
            <a:r>
              <a:rPr lang="en-US" sz="4400" dirty="0" smtClean="0"/>
              <a:t>(Curriculum </a:t>
            </a:r>
            <a:r>
              <a:rPr lang="en-US" sz="4400" dirty="0"/>
              <a:t>Vitae) </a:t>
            </a:r>
            <a:endParaRPr lang="en-IN" sz="4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80067" y="1463040"/>
            <a:ext cx="7083038" cy="4586904"/>
          </a:xfrm>
        </p:spPr>
        <p:txBody>
          <a:bodyPr/>
          <a:lstStyle/>
          <a:p>
            <a:r>
              <a:rPr lang="en-US" sz="3600" dirty="0" smtClean="0"/>
              <a:t>Person’s education, qualifications, and previous experience </a:t>
            </a:r>
          </a:p>
          <a:p>
            <a:r>
              <a:rPr lang="en-US" sz="3600" dirty="0" smtClean="0"/>
              <a:t>First things employers look at when they want to hire people. </a:t>
            </a:r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2217" y="1045029"/>
            <a:ext cx="4062549" cy="523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71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7474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7474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7097" y="130630"/>
            <a:ext cx="10489473" cy="1345473"/>
          </a:xfrm>
        </p:spPr>
        <p:txBody>
          <a:bodyPr/>
          <a:lstStyle/>
          <a:p>
            <a:pPr algn="ctr"/>
            <a:r>
              <a:rPr lang="en-IN" dirty="0" smtClean="0"/>
              <a:t>Similarity of CV and Resume 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4662" y="1293223"/>
            <a:ext cx="10476411" cy="5303520"/>
          </a:xfrm>
        </p:spPr>
        <p:txBody>
          <a:bodyPr/>
          <a:lstStyle/>
          <a:p>
            <a:pPr fontAlgn="base"/>
            <a:r>
              <a:rPr lang="en-US" sz="4000" dirty="0" smtClean="0"/>
              <a:t>Are tailored for the specific profile/organization applying for </a:t>
            </a:r>
          </a:p>
          <a:p>
            <a:pPr fontAlgn="base"/>
            <a:r>
              <a:rPr lang="en-US" sz="4000" dirty="0" smtClean="0"/>
              <a:t> Represent you as the best-qualified candidate</a:t>
            </a:r>
          </a:p>
          <a:p>
            <a:pPr fontAlgn="base"/>
            <a:r>
              <a:rPr lang="en-US" sz="4000" dirty="0" smtClean="0"/>
              <a:t>Are used to get you an interview</a:t>
            </a:r>
          </a:p>
          <a:p>
            <a:pPr fontAlgn="base"/>
            <a:r>
              <a:rPr lang="en-US" sz="4000" dirty="0" smtClean="0"/>
              <a:t>Do not usually include personal interests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514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7474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7474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7474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7474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1" y="1423851"/>
            <a:ext cx="3226525" cy="3487783"/>
          </a:xfrm>
        </p:spPr>
        <p:txBody>
          <a:bodyPr>
            <a:normAutofit/>
          </a:bodyPr>
          <a:lstStyle/>
          <a:p>
            <a:pPr algn="ctr"/>
            <a:r>
              <a:rPr lang="en-IN" sz="4800" dirty="0" smtClean="0"/>
              <a:t>Difference between resume and CV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160" indent="0" fontAlgn="base">
              <a:buNone/>
            </a:pPr>
            <a:endParaRPr lang="en-US" dirty="0"/>
          </a:p>
          <a:p>
            <a:endParaRPr lang="en-IN" dirty="0"/>
          </a:p>
        </p:txBody>
      </p:sp>
      <p:pic>
        <p:nvPicPr>
          <p:cNvPr id="1026" name="Picture 2" descr="The difference between a CV and a resu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920" y="117567"/>
            <a:ext cx="8072846" cy="658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31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657" y="248195"/>
            <a:ext cx="10541725" cy="1489166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/>
              <a:t>Video CV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194" y="836023"/>
            <a:ext cx="7733212" cy="6021977"/>
          </a:xfrm>
        </p:spPr>
        <p:txBody>
          <a:bodyPr>
            <a:noAutofit/>
          </a:bodyPr>
          <a:lstStyle/>
          <a:p>
            <a:pPr marL="6160" indent="0">
              <a:buNone/>
            </a:pPr>
            <a:endParaRPr lang="en-US" sz="4400" dirty="0"/>
          </a:p>
          <a:p>
            <a:r>
              <a:rPr lang="en-US" sz="4400" dirty="0"/>
              <a:t>A video continue is a brief video to acquaint yourself with the hiring manager or recruiter. It is much of the time submitted notwithstanding a resume and introductory letter.</a:t>
            </a:r>
          </a:p>
          <a:p>
            <a:r>
              <a:rPr lang="en-US" sz="4400" dirty="0"/>
              <a:t/>
            </a:r>
            <a:br>
              <a:rPr lang="en-US" sz="4400" dirty="0"/>
            </a:br>
            <a:endParaRPr lang="en-IN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230" y="1045029"/>
            <a:ext cx="3448594" cy="423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42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224" y="195944"/>
            <a:ext cx="9276916" cy="1227907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/>
              <a:t>BASIC ELEMENTS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8720" y="966651"/>
            <a:ext cx="9901646" cy="5669280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Between 30 seconds to two minutes in </a:t>
            </a:r>
            <a:r>
              <a:rPr lang="en-US" sz="3200" dirty="0" smtClean="0"/>
              <a:t>length</a:t>
            </a:r>
            <a:endParaRPr lang="en-US" sz="3200" dirty="0" smtClean="0"/>
          </a:p>
          <a:p>
            <a:r>
              <a:rPr lang="en-US" sz="3200" dirty="0" smtClean="0"/>
              <a:t>Name </a:t>
            </a:r>
          </a:p>
          <a:p>
            <a:r>
              <a:rPr lang="en-US" sz="3200" dirty="0" smtClean="0"/>
              <a:t>The background of education </a:t>
            </a:r>
          </a:p>
          <a:p>
            <a:r>
              <a:rPr lang="en-US" sz="3200" dirty="0" smtClean="0"/>
              <a:t>Strengths </a:t>
            </a:r>
          </a:p>
          <a:p>
            <a:r>
              <a:rPr lang="en-US" sz="3200" dirty="0" smtClean="0"/>
              <a:t>Achievements</a:t>
            </a:r>
          </a:p>
          <a:p>
            <a:r>
              <a:rPr lang="en-US" sz="3200" dirty="0" smtClean="0"/>
              <a:t> Mission </a:t>
            </a:r>
          </a:p>
          <a:p>
            <a:r>
              <a:rPr lang="en-US" sz="3200" dirty="0" smtClean="0"/>
              <a:t>Current position, and so </a:t>
            </a:r>
            <a:r>
              <a:rPr lang="en-US" sz="3200" dirty="0" smtClean="0"/>
              <a:t>more</a:t>
            </a:r>
            <a:endParaRPr lang="en-US" sz="3200" dirty="0" smtClean="0"/>
          </a:p>
          <a:p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948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7474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7474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7474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7474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7474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7474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7474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726" y="195944"/>
            <a:ext cx="9172413" cy="1240970"/>
          </a:xfrm>
        </p:spPr>
        <p:txBody>
          <a:bodyPr/>
          <a:lstStyle/>
          <a:p>
            <a:pPr algn="ctr"/>
            <a:r>
              <a:rPr lang="en-IN" dirty="0" smtClean="0"/>
              <a:t>IMPORTANCE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9531" y="1188719"/>
            <a:ext cx="10149840" cy="5434149"/>
          </a:xfrm>
        </p:spPr>
        <p:txBody>
          <a:bodyPr>
            <a:normAutofit lnSpcReduction="10000"/>
          </a:bodyPr>
          <a:lstStyle/>
          <a:p>
            <a:r>
              <a:rPr lang="en-IN" sz="3600" dirty="0"/>
              <a:t>I</a:t>
            </a:r>
            <a:r>
              <a:rPr lang="en-IN" sz="3600" dirty="0" smtClean="0"/>
              <a:t>ndicates </a:t>
            </a:r>
            <a:r>
              <a:rPr lang="en-IN" sz="3600" dirty="0"/>
              <a:t>the applicant’s </a:t>
            </a:r>
            <a:r>
              <a:rPr lang="en-IN" sz="3600" dirty="0" smtClean="0"/>
              <a:t>creativity</a:t>
            </a:r>
            <a:endParaRPr lang="en-IN" sz="3600" dirty="0"/>
          </a:p>
          <a:p>
            <a:r>
              <a:rPr lang="en-US" sz="3600" dirty="0"/>
              <a:t>S</a:t>
            </a:r>
            <a:r>
              <a:rPr lang="en-US" sz="3600" dirty="0" smtClean="0"/>
              <a:t>how </a:t>
            </a:r>
            <a:r>
              <a:rPr lang="en-US" sz="3600" dirty="0"/>
              <a:t>technical skills related to the job </a:t>
            </a:r>
            <a:r>
              <a:rPr lang="en-US" sz="3600" dirty="0" smtClean="0"/>
              <a:t>position</a:t>
            </a:r>
            <a:endParaRPr lang="en-US" sz="3600" dirty="0" smtClean="0"/>
          </a:p>
          <a:p>
            <a:r>
              <a:rPr lang="en-US" sz="3600" dirty="0" smtClean="0"/>
              <a:t>Non</a:t>
            </a:r>
            <a:r>
              <a:rPr lang="en-US" sz="3600" dirty="0" smtClean="0"/>
              <a:t>verbal communication</a:t>
            </a:r>
          </a:p>
          <a:p>
            <a:r>
              <a:rPr lang="en-US" sz="3600" dirty="0" smtClean="0"/>
              <a:t>Para verbal communication </a:t>
            </a:r>
          </a:p>
          <a:p>
            <a:r>
              <a:rPr lang="en-US" sz="3600" dirty="0" smtClean="0"/>
              <a:t>Verbal communication </a:t>
            </a:r>
            <a:endParaRPr lang="en-US" sz="3600" dirty="0"/>
          </a:p>
          <a:p>
            <a:pPr marL="6160" indent="0">
              <a:buNone/>
            </a:pPr>
            <a:endParaRPr lang="en-US" sz="3600" dirty="0"/>
          </a:p>
          <a:p>
            <a:pPr marL="616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215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7474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7474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7474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7474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7474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514" y="209007"/>
            <a:ext cx="10047625" cy="1084216"/>
          </a:xfrm>
        </p:spPr>
        <p:txBody>
          <a:bodyPr/>
          <a:lstStyle/>
          <a:p>
            <a:pPr algn="ctr"/>
            <a:r>
              <a:rPr lang="en-IN" dirty="0" smtClean="0"/>
              <a:t>CONTENT 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822" y="992778"/>
            <a:ext cx="10868297" cy="920929"/>
          </a:xfrm>
        </p:spPr>
        <p:txBody>
          <a:bodyPr/>
          <a:lstStyle/>
          <a:p>
            <a:r>
              <a:rPr lang="en-US" sz="3200" dirty="0" smtClean="0"/>
              <a:t>Video </a:t>
            </a:r>
            <a:r>
              <a:rPr lang="en-US" sz="3200" dirty="0"/>
              <a:t>so that it has a beginning, middle, and end</a:t>
            </a:r>
            <a:r>
              <a:rPr lang="en-US" dirty="0" smtClean="0"/>
              <a:t>.</a:t>
            </a:r>
            <a:endParaRPr lang="en-US" dirty="0"/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92330" y="1913707"/>
            <a:ext cx="2873829" cy="45850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u="sng" dirty="0" smtClean="0"/>
              <a:t>Beginning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 smtClean="0"/>
              <a:t>Introduction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 smtClean="0"/>
              <a:t>Purpose of creating video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 smtClean="0"/>
              <a:t>Right person or a job </a:t>
            </a:r>
            <a:endParaRPr lang="en-IN" sz="3600" dirty="0"/>
          </a:p>
        </p:txBody>
      </p:sp>
      <p:sp>
        <p:nvSpPr>
          <p:cNvPr id="5" name="Rectangle 4"/>
          <p:cNvSpPr/>
          <p:nvPr/>
        </p:nvSpPr>
        <p:spPr>
          <a:xfrm>
            <a:off x="4153990" y="1913707"/>
            <a:ext cx="2821577" cy="44936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u="sng" dirty="0" smtClean="0"/>
              <a:t>Middle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 smtClean="0"/>
              <a:t>Unique selling point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 smtClean="0"/>
              <a:t>Relevant skill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 smtClean="0"/>
              <a:t>Experience </a:t>
            </a:r>
            <a:endParaRPr lang="en-IN" sz="3600" dirty="0"/>
          </a:p>
        </p:txBody>
      </p:sp>
      <p:sp>
        <p:nvSpPr>
          <p:cNvPr id="6" name="Rectangle 5"/>
          <p:cNvSpPr/>
          <p:nvPr/>
        </p:nvSpPr>
        <p:spPr>
          <a:xfrm>
            <a:off x="7563398" y="1913707"/>
            <a:ext cx="2677886" cy="44936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u="sng" dirty="0" smtClean="0"/>
              <a:t>End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dirty="0" smtClean="0"/>
              <a:t>Summarize</a:t>
            </a:r>
            <a:endParaRPr lang="en-IN" sz="4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dirty="0" smtClean="0"/>
              <a:t>Right for role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dirty="0" smtClean="0"/>
              <a:t>Call to action</a:t>
            </a:r>
            <a:r>
              <a:rPr lang="en-IN" sz="4000" dirty="0" smtClean="0"/>
              <a:t> 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33532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7474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7474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7474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7474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7474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7474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7474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7474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7474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7474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7474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658" y="287384"/>
            <a:ext cx="9394482" cy="1031965"/>
          </a:xfrm>
        </p:spPr>
        <p:txBody>
          <a:bodyPr/>
          <a:lstStyle/>
          <a:p>
            <a:pPr algn="ctr"/>
            <a:r>
              <a:rPr lang="en-IN" dirty="0" smtClean="0"/>
              <a:t>TECHNICAL ASPECT (requirements)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5659" y="1188719"/>
            <a:ext cx="7067004" cy="5499463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Computer, internet access, and a camera as a </a:t>
            </a:r>
            <a:r>
              <a:rPr lang="en-US" sz="3200" dirty="0" smtClean="0"/>
              <a:t>minimum</a:t>
            </a:r>
            <a:endParaRPr lang="en-US" sz="3200" dirty="0" smtClean="0"/>
          </a:p>
          <a:p>
            <a:pPr fontAlgn="base"/>
            <a:r>
              <a:rPr lang="en-US" sz="3200" dirty="0" smtClean="0"/>
              <a:t>Make sure that the audio quality is good </a:t>
            </a:r>
          </a:p>
          <a:p>
            <a:pPr fontAlgn="base"/>
            <a:r>
              <a:rPr lang="en-US" sz="3200" dirty="0" smtClean="0"/>
              <a:t>When filming, make the video dynamic by </a:t>
            </a:r>
            <a:r>
              <a:rPr lang="en-US" sz="3200" dirty="0" smtClean="0"/>
              <a:t>using shots </a:t>
            </a:r>
            <a:r>
              <a:rPr lang="en-US" sz="3200" dirty="0" smtClean="0"/>
              <a:t>and </a:t>
            </a:r>
            <a:endParaRPr lang="en-US" sz="3200" dirty="0" smtClean="0"/>
          </a:p>
          <a:p>
            <a:pPr fontAlgn="base"/>
            <a:r>
              <a:rPr lang="en-US" sz="3200" dirty="0" smtClean="0"/>
              <a:t>camera angles</a:t>
            </a:r>
            <a:endParaRPr lang="en-US" sz="3200" dirty="0" smtClean="0"/>
          </a:p>
          <a:p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9150" y="985837"/>
            <a:ext cx="2632655" cy="19141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651" y="3938450"/>
            <a:ext cx="3357153" cy="274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34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7474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7474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7474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7474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86</TotalTime>
  <Words>254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MS Shell Dlg 2</vt:lpstr>
      <vt:lpstr>Wingdings</vt:lpstr>
      <vt:lpstr>Wingdings 3</vt:lpstr>
      <vt:lpstr>Madison</vt:lpstr>
      <vt:lpstr>PowerPoint Presentation</vt:lpstr>
      <vt:lpstr>CV (Curriculum Vitae) </vt:lpstr>
      <vt:lpstr>Similarity of CV and Resume  </vt:lpstr>
      <vt:lpstr>Difference between resume and CV</vt:lpstr>
      <vt:lpstr>Video CV</vt:lpstr>
      <vt:lpstr>BASIC ELEMENTS</vt:lpstr>
      <vt:lpstr>IMPORTANCE</vt:lpstr>
      <vt:lpstr>CONTENT  </vt:lpstr>
      <vt:lpstr>TECHNICAL ASPECT (requirements)</vt:lpstr>
      <vt:lpstr>FINAL TIPS</vt:lpstr>
      <vt:lpstr>EXAMPLES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</dc:title>
  <dc:creator>Windows User</dc:creator>
  <cp:lastModifiedBy>Windows User</cp:lastModifiedBy>
  <cp:revision>10</cp:revision>
  <dcterms:created xsi:type="dcterms:W3CDTF">2022-05-21T04:53:46Z</dcterms:created>
  <dcterms:modified xsi:type="dcterms:W3CDTF">2022-05-21T06:24:04Z</dcterms:modified>
</cp:coreProperties>
</file>