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0" r:id="rId5"/>
    <p:sldId id="299" r:id="rId6"/>
    <p:sldId id="300" r:id="rId7"/>
    <p:sldId id="301" r:id="rId8"/>
    <p:sldId id="292" r:id="rId9"/>
    <p:sldId id="293" r:id="rId10"/>
    <p:sldId id="291" r:id="rId11"/>
  </p:sldIdLst>
  <p:sldSz cx="9144000" cy="5143500" type="screen16x9"/>
  <p:notesSz cx="6858000" cy="9144000"/>
  <p:embeddedFontLst>
    <p:embeddedFont>
      <p:font typeface="Proxima Nova" charset="0"/>
      <p:regular r:id="rId13"/>
      <p:bold r:id="rId14"/>
      <p:italic r:id="rId15"/>
      <p:boldItalic r:id="rId16"/>
    </p:embeddedFont>
    <p:embeddedFont>
      <p:font typeface="Calibri" pitchFamily="34" charset="0"/>
      <p:regular r:id="rId17"/>
      <p:bold r:id="rId18"/>
      <p:italic r:id="rId19"/>
      <p:boldItalic r:id="rId20"/>
    </p:embeddedFont>
    <p:embeddedFont>
      <p:font typeface="Roboto"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e//iMxsFxpDaB7Ths/LGgtt3gS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51"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5" name="Google Shape;102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621" name="Google Shape;6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0" name="Google Shape;6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38"/>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8"/>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38"/>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E72D4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8"/>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 name="Google Shape;19;p38"/>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0" name="Google Shape;20;p38"/>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47"/>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21" name="Google Shape;121;p47"/>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22" name="Google Shape;122;p47"/>
          <p:cNvSpPr>
            <a:spLocks noGrp="1"/>
          </p:cNvSpPr>
          <p:nvPr>
            <p:ph type="pic" idx="2"/>
          </p:nvPr>
        </p:nvSpPr>
        <p:spPr>
          <a:xfrm>
            <a:off x="-2" y="-12112"/>
            <a:ext cx="9144002" cy="5147675"/>
          </a:xfrm>
          <a:prstGeom prst="rect">
            <a:avLst/>
          </a:prstGeom>
          <a:noFill/>
          <a:ln>
            <a:noFill/>
          </a:ln>
        </p:spPr>
      </p:sp>
      <p:sp>
        <p:nvSpPr>
          <p:cNvPr id="123" name="Google Shape;123;p47"/>
          <p:cNvSpPr>
            <a:spLocks noGrp="1"/>
          </p:cNvSpPr>
          <p:nvPr>
            <p:ph type="pic" idx="3"/>
          </p:nvPr>
        </p:nvSpPr>
        <p:spPr>
          <a:xfrm>
            <a:off x="10220734" y="-3856910"/>
            <a:ext cx="9144001" cy="5147675"/>
          </a:xfrm>
          <a:prstGeom prst="rect">
            <a:avLst/>
          </a:prstGeom>
          <a:noFill/>
          <a:ln>
            <a:noFill/>
          </a:ln>
        </p:spPr>
      </p:sp>
      <p:sp>
        <p:nvSpPr>
          <p:cNvPr id="124" name="Google Shape;124;p4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25" name="Google Shape;125;p4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26" name="Google Shape;126;p47"/>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47"/>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47"/>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i="0" u="none" strike="noStrike" cap="none">
                <a:solidFill>
                  <a:srgbClr val="F5333F"/>
                </a:solidFill>
                <a:latin typeface="Arial"/>
                <a:ea typeface="Arial"/>
                <a:cs typeface="Arial"/>
                <a:sym typeface="Arial"/>
              </a:rPr>
              <a:t>Click to add Title</a:t>
            </a:r>
            <a:endParaRPr sz="3600" b="0" i="0" u="none" strike="noStrike" cap="none">
              <a:solidFill>
                <a:srgbClr val="F5333F"/>
              </a:solidFill>
              <a:latin typeface="Arial"/>
              <a:ea typeface="Arial"/>
              <a:cs typeface="Arial"/>
              <a:sym typeface="Arial"/>
            </a:endParaRPr>
          </a:p>
        </p:txBody>
      </p:sp>
      <p:sp>
        <p:nvSpPr>
          <p:cNvPr id="129" name="Google Shape;129;p47"/>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4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32" name="Google Shape;132;p48"/>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grpSp>
        <p:nvGrpSpPr>
          <p:cNvPr id="133" name="Google Shape;133;p48"/>
          <p:cNvGrpSpPr/>
          <p:nvPr/>
        </p:nvGrpSpPr>
        <p:grpSpPr>
          <a:xfrm>
            <a:off x="994787" y="3020755"/>
            <a:ext cx="775019" cy="174751"/>
            <a:chOff x="1326382" y="4041646"/>
            <a:chExt cx="2597497" cy="653143"/>
          </a:xfrm>
        </p:grpSpPr>
        <p:sp>
          <p:nvSpPr>
            <p:cNvPr id="134" name="Google Shape;134;p48"/>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35" name="Google Shape;135;p48"/>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36" name="Google Shape;136;p48"/>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37" name="Google Shape;137;p48"/>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38" name="Google Shape;138;p48"/>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grpSp>
      <p:sp>
        <p:nvSpPr>
          <p:cNvPr id="139" name="Google Shape;139;p48"/>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48"/>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48"/>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48"/>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43" name="Google Shape;143;p48"/>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44" name="Google Shape;144;p48"/>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4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46" name="Google Shape;146;p48"/>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grpSp>
        <p:nvGrpSpPr>
          <p:cNvPr id="147" name="Google Shape;147;p48"/>
          <p:cNvGrpSpPr/>
          <p:nvPr/>
        </p:nvGrpSpPr>
        <p:grpSpPr>
          <a:xfrm>
            <a:off x="923664" y="3020755"/>
            <a:ext cx="775019" cy="174751"/>
            <a:chOff x="1326382" y="4041646"/>
            <a:chExt cx="2597497" cy="653143"/>
          </a:xfrm>
        </p:grpSpPr>
        <p:sp>
          <p:nvSpPr>
            <p:cNvPr id="148" name="Google Shape;148;p48"/>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49" name="Google Shape;149;p48"/>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50" name="Google Shape;150;p48"/>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51" name="Google Shape;151;p48"/>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52" name="Google Shape;152;p48"/>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grpSp>
      <p:sp>
        <p:nvSpPr>
          <p:cNvPr id="153" name="Google Shape;153;p48"/>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48"/>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48"/>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56" name="Google Shape;156;p4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4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59" name="Google Shape;159;p4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60" name="Google Shape;160;p49"/>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49"/>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49"/>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49"/>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49"/>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49"/>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49"/>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49"/>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49"/>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49"/>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49"/>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49"/>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49"/>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49"/>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49"/>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49"/>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49"/>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49"/>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49"/>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49"/>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49"/>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49"/>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4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83" name="Google Shape;183;p4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4" name="Google Shape;184;p49"/>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5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87" name="Google Shape;187;p5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88" name="Google Shape;188;p5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89" name="Google Shape;189;p5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90" name="Google Shape;190;p5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5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93" name="Google Shape;193;p5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4" name="Google Shape;194;p51"/>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195" name="Google Shape;195;p51"/>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51"/>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51"/>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51"/>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51"/>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51"/>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51"/>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51"/>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51"/>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51"/>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51"/>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06" name="Google Shape;206;p51"/>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51"/>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5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209" name="Google Shape;209;p51"/>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10" name="Google Shape;210;p51"/>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5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3" name="Google Shape;213;p5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14" name="Google Shape;214;p52"/>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52"/>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52"/>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52"/>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52"/>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52"/>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52"/>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52"/>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52"/>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52"/>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5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225" name="Google Shape;225;p5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26" name="Google Shape;226;p52"/>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5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9" name="Google Shape;229;p5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30" name="Google Shape;230;p53"/>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53"/>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53"/>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53"/>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53"/>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53"/>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53"/>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53"/>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53"/>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53"/>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53"/>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53"/>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53"/>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53"/>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53"/>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53"/>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53"/>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53"/>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53"/>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53"/>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53"/>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53"/>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5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253" name="Google Shape;253;p5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54" name="Google Shape;254;p53"/>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5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57" name="Google Shape;257;p5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8" name="Google Shape;258;p54"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54"/>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54"/>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54"/>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54"/>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54"/>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54"/>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54"/>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54"/>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54"/>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54"/>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5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270" name="Google Shape;270;p5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5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73" name="Google Shape;273;p5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274" name="Google Shape;274;p55"/>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55"/>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55"/>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55"/>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55"/>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55"/>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55"/>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55"/>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55"/>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55"/>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55"/>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55"/>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55"/>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55"/>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55"/>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55"/>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55"/>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55"/>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55"/>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55"/>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55"/>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55"/>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55"/>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55"/>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55"/>
          <p:cNvGrpSpPr/>
          <p:nvPr/>
        </p:nvGrpSpPr>
        <p:grpSpPr>
          <a:xfrm>
            <a:off x="3064089" y="1322496"/>
            <a:ext cx="3130304" cy="3130304"/>
            <a:chOff x="1725851" y="197234"/>
            <a:chExt cx="4799362" cy="4799363"/>
          </a:xfrm>
        </p:grpSpPr>
        <p:sp>
          <p:nvSpPr>
            <p:cNvPr id="299" name="Google Shape;299;p55"/>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0" name="Google Shape;300;p55"/>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1" name="Google Shape;301;p55"/>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2" name="Google Shape;302;p55"/>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303" name="Google Shape;303;p55"/>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4" name="Google Shape;304;p55"/>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5" name="Google Shape;305;p55"/>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6" name="Google Shape;306;p55"/>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7" name="Google Shape;307;p55"/>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b="0" i="0" u="none" strike="noStrike" cap="none">
                <a:solidFill>
                  <a:srgbClr val="4C4C4C"/>
                </a:solidFill>
                <a:latin typeface="Roboto"/>
                <a:ea typeface="Roboto"/>
                <a:cs typeface="Roboto"/>
                <a:sym typeface="Roboto"/>
              </a:endParaRPr>
            </a:p>
          </p:txBody>
        </p:sp>
        <p:sp>
          <p:nvSpPr>
            <p:cNvPr id="308" name="Google Shape;308;p55"/>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b="0" i="0" u="none" strike="noStrike" cap="none">
                <a:solidFill>
                  <a:schemeClr val="lt1"/>
                </a:solidFill>
                <a:latin typeface="Calibri"/>
                <a:ea typeface="Calibri"/>
                <a:cs typeface="Calibri"/>
                <a:sym typeface="Calibri"/>
              </a:endParaRPr>
            </a:p>
          </p:txBody>
        </p:sp>
        <p:sp>
          <p:nvSpPr>
            <p:cNvPr id="309" name="Google Shape;309;p55"/>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b="0" i="0" u="none" strike="noStrike" cap="none">
                <a:solidFill>
                  <a:schemeClr val="lt1"/>
                </a:solidFill>
                <a:latin typeface="Calibri"/>
                <a:ea typeface="Calibri"/>
                <a:cs typeface="Calibri"/>
                <a:sym typeface="Calibri"/>
              </a:endParaRPr>
            </a:p>
          </p:txBody>
        </p:sp>
        <p:sp>
          <p:nvSpPr>
            <p:cNvPr id="310" name="Google Shape;310;p55"/>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b="0" i="0" u="none" strike="noStrike" cap="none">
                <a:solidFill>
                  <a:schemeClr val="lt1"/>
                </a:solidFill>
                <a:latin typeface="Calibri"/>
                <a:ea typeface="Calibri"/>
                <a:cs typeface="Calibri"/>
                <a:sym typeface="Calibri"/>
              </a:endParaRPr>
            </a:p>
          </p:txBody>
        </p:sp>
        <p:sp>
          <p:nvSpPr>
            <p:cNvPr id="311" name="Google Shape;311;p55"/>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b="0" i="0" u="none" strike="noStrike" cap="none">
                <a:solidFill>
                  <a:schemeClr val="lt1"/>
                </a:solidFill>
                <a:latin typeface="Calibri"/>
                <a:ea typeface="Calibri"/>
                <a:cs typeface="Calibri"/>
                <a:sym typeface="Calibri"/>
              </a:endParaRPr>
            </a:p>
          </p:txBody>
        </p:sp>
        <p:sp>
          <p:nvSpPr>
            <p:cNvPr id="312" name="Google Shape;312;p55"/>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b="0" i="0" u="none" strike="noStrike" cap="none">
                <a:solidFill>
                  <a:schemeClr val="lt1"/>
                </a:solidFill>
                <a:latin typeface="Calibri"/>
                <a:ea typeface="Calibri"/>
                <a:cs typeface="Calibri"/>
                <a:sym typeface="Calibri"/>
              </a:endParaRPr>
            </a:p>
          </p:txBody>
        </p:sp>
        <p:sp>
          <p:nvSpPr>
            <p:cNvPr id="313" name="Google Shape;313;p55"/>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b="0" i="0" u="none" strike="noStrike" cap="none">
                <a:solidFill>
                  <a:schemeClr val="lt1"/>
                </a:solidFill>
                <a:latin typeface="Calibri"/>
                <a:ea typeface="Calibri"/>
                <a:cs typeface="Calibri"/>
                <a:sym typeface="Calibri"/>
              </a:endParaRPr>
            </a:p>
          </p:txBody>
        </p:sp>
        <p:sp>
          <p:nvSpPr>
            <p:cNvPr id="314" name="Google Shape;314;p55"/>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b="0" i="0" u="none" strike="noStrike" cap="none">
                <a:solidFill>
                  <a:schemeClr val="lt1"/>
                </a:solidFill>
                <a:latin typeface="Calibri"/>
                <a:ea typeface="Calibri"/>
                <a:cs typeface="Calibri"/>
                <a:sym typeface="Calibri"/>
              </a:endParaRPr>
            </a:p>
          </p:txBody>
        </p:sp>
        <p:sp>
          <p:nvSpPr>
            <p:cNvPr id="315" name="Google Shape;315;p55"/>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b="0" i="0" u="none" strike="noStrike" cap="none">
                <a:solidFill>
                  <a:schemeClr val="lt1"/>
                </a:solidFill>
                <a:latin typeface="Calibri"/>
                <a:ea typeface="Calibri"/>
                <a:cs typeface="Calibri"/>
                <a:sym typeface="Calibri"/>
              </a:endParaRPr>
            </a:p>
          </p:txBody>
        </p:sp>
      </p:grpSp>
      <p:pic>
        <p:nvPicPr>
          <p:cNvPr id="316" name="Google Shape;316;p55"/>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55"/>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55"/>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55"/>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55"/>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55"/>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55"/>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55"/>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55"/>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5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326" name="Google Shape;326;p5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27" name="Google Shape;327;p55"/>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5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30" name="Google Shape;330;p5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331" name="Google Shape;331;p56"/>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56"/>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5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334" name="Google Shape;334;p5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35" name="Google Shape;335;p5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9"/>
          <p:cNvSpPr>
            <a:spLocks noGrp="1"/>
          </p:cNvSpPr>
          <p:nvPr>
            <p:ph type="pic" idx="2"/>
          </p:nvPr>
        </p:nvSpPr>
        <p:spPr>
          <a:xfrm>
            <a:off x="0" y="0"/>
            <a:ext cx="9144000" cy="5143500"/>
          </a:xfrm>
          <a:prstGeom prst="rect">
            <a:avLst/>
          </a:prstGeom>
          <a:noFill/>
          <a:ln>
            <a:noFill/>
          </a:ln>
        </p:spPr>
      </p:sp>
      <p:sp>
        <p:nvSpPr>
          <p:cNvPr id="23" name="Google Shape;23;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4" name="Google Shape;24;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 name="Google Shape;25;p39"/>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9"/>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9"/>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9"/>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57"/>
          <p:cNvSpPr>
            <a:spLocks noGrp="1"/>
          </p:cNvSpPr>
          <p:nvPr>
            <p:ph type="pic" idx="2"/>
          </p:nvPr>
        </p:nvSpPr>
        <p:spPr>
          <a:xfrm>
            <a:off x="0" y="0"/>
            <a:ext cx="9144000" cy="5143500"/>
          </a:xfrm>
          <a:prstGeom prst="rect">
            <a:avLst/>
          </a:prstGeom>
          <a:noFill/>
          <a:ln>
            <a:noFill/>
          </a:ln>
        </p:spPr>
      </p:sp>
      <p:sp>
        <p:nvSpPr>
          <p:cNvPr id="338" name="Google Shape;338;p5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5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40" name="Google Shape;340;p57"/>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57"/>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400" b="0" i="0" u="none" strike="noStrike" cap="none">
              <a:solidFill>
                <a:srgbClr val="000000"/>
              </a:solidFill>
              <a:latin typeface="Arial"/>
              <a:ea typeface="Arial"/>
              <a:cs typeface="Arial"/>
              <a:sym typeface="Arial"/>
            </a:endParaRPr>
          </a:p>
        </p:txBody>
      </p:sp>
      <p:pic>
        <p:nvPicPr>
          <p:cNvPr id="342" name="Google Shape;342;p57"/>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57"/>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5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46" name="Google Shape;346;p5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47" name="Google Shape;347;p58"/>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8" name="Google Shape;348;p58"/>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sp>
      <p:sp>
        <p:nvSpPr>
          <p:cNvPr id="349" name="Google Shape;349;p58"/>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sp>
      <p:sp>
        <p:nvSpPr>
          <p:cNvPr id="350" name="Google Shape;350;p58"/>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sp>
      <p:sp>
        <p:nvSpPr>
          <p:cNvPr id="351" name="Google Shape;351;p58"/>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58"/>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58"/>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58"/>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58"/>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58"/>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5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5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9" name="Google Shape;359;p58"/>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59"/>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62" name="Google Shape;362;p59"/>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59"/>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64" name="Google Shape;364;p59"/>
          <p:cNvSpPr>
            <a:spLocks noGrp="1"/>
          </p:cNvSpPr>
          <p:nvPr>
            <p:ph type="pic" idx="2"/>
          </p:nvPr>
        </p:nvSpPr>
        <p:spPr>
          <a:xfrm>
            <a:off x="4599929" y="1868092"/>
            <a:ext cx="3921771" cy="2325290"/>
          </a:xfrm>
          <a:prstGeom prst="rect">
            <a:avLst/>
          </a:prstGeom>
          <a:noFill/>
          <a:ln>
            <a:noFill/>
          </a:ln>
        </p:spPr>
      </p:sp>
      <p:sp>
        <p:nvSpPr>
          <p:cNvPr id="365" name="Google Shape;365;p59"/>
          <p:cNvSpPr>
            <a:spLocks noGrp="1"/>
          </p:cNvSpPr>
          <p:nvPr>
            <p:ph type="pic" idx="3"/>
          </p:nvPr>
        </p:nvSpPr>
        <p:spPr>
          <a:xfrm>
            <a:off x="621848" y="1868091"/>
            <a:ext cx="2592000" cy="783000"/>
          </a:xfrm>
          <a:prstGeom prst="rect">
            <a:avLst/>
          </a:prstGeom>
          <a:noFill/>
          <a:ln>
            <a:noFill/>
          </a:ln>
        </p:spPr>
      </p:sp>
      <p:sp>
        <p:nvSpPr>
          <p:cNvPr id="366" name="Google Shape;366;p59"/>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59"/>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59"/>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9" name="Google Shape;369;p59"/>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70" name="Google Shape;370;p59"/>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59"/>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72" name="Google Shape;372;p59"/>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73" name="Google Shape;373;p59"/>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60"/>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60"/>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60"/>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60"/>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60"/>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60"/>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60"/>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60"/>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60"/>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60"/>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60"/>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60"/>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60"/>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60"/>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60"/>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6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1" name="Google Shape;391;p6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2" name="Google Shape;392;p60"/>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60"/>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60"/>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60"/>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60"/>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60"/>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60"/>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60"/>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60"/>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60"/>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6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03" name="Google Shape;403;p6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04" name="Google Shape;404;p60"/>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61"/>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07" name="Google Shape;407;p61"/>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nvGrpSpPr>
          <p:cNvPr id="408" name="Google Shape;408;p61"/>
          <p:cNvGrpSpPr/>
          <p:nvPr/>
        </p:nvGrpSpPr>
        <p:grpSpPr>
          <a:xfrm>
            <a:off x="994787" y="3020755"/>
            <a:ext cx="775019" cy="174751"/>
            <a:chOff x="1326382" y="4041646"/>
            <a:chExt cx="2597497" cy="653143"/>
          </a:xfrm>
        </p:grpSpPr>
        <p:sp>
          <p:nvSpPr>
            <p:cNvPr id="409" name="Google Shape;409;p61"/>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10" name="Google Shape;410;p61"/>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11" name="Google Shape;411;p61"/>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12" name="Google Shape;412;p61"/>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13" name="Google Shape;413;p61"/>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sp>
        <p:nvSpPr>
          <p:cNvPr id="414" name="Google Shape;414;p61"/>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61"/>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61"/>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61"/>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8" name="Google Shape;418;p61"/>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19" name="Google Shape;419;p61"/>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61"/>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21" name="Google Shape;421;p61"/>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nvGrpSpPr>
          <p:cNvPr id="422" name="Google Shape;422;p61"/>
          <p:cNvGrpSpPr/>
          <p:nvPr/>
        </p:nvGrpSpPr>
        <p:grpSpPr>
          <a:xfrm>
            <a:off x="923664" y="3020755"/>
            <a:ext cx="775019" cy="174751"/>
            <a:chOff x="1326382" y="4041646"/>
            <a:chExt cx="2597497" cy="653143"/>
          </a:xfrm>
        </p:grpSpPr>
        <p:sp>
          <p:nvSpPr>
            <p:cNvPr id="423" name="Google Shape;423;p61"/>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24" name="Google Shape;424;p61"/>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25" name="Google Shape;425;p61"/>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26" name="Google Shape;426;p61"/>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27" name="Google Shape;427;p61"/>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sp>
        <p:nvSpPr>
          <p:cNvPr id="428" name="Google Shape;428;p61"/>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61"/>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61"/>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31" name="Google Shape;431;p6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6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4" name="Google Shape;434;p6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35" name="Google Shape;435;p62"/>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62"/>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62"/>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62"/>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62"/>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62"/>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62"/>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62"/>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62"/>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62"/>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62"/>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62"/>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62"/>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62"/>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62"/>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62"/>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62"/>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62"/>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62"/>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62"/>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62"/>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62"/>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6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58" name="Google Shape;458;p6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59" name="Google Shape;459;p6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6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2" name="Google Shape;462;p6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3" name="Google Shape;463;p6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64" name="Google Shape;464;p6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65" name="Google Shape;465;p6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6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8" name="Google Shape;468;p6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9" name="Google Shape;469;p64"/>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0" name="Google Shape;470;p64"/>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64"/>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64"/>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64"/>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64"/>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64"/>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64"/>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64"/>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64"/>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64"/>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64"/>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1" name="Google Shape;481;p64"/>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64"/>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6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84" name="Google Shape;484;p6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85" name="Google Shape;485;p64"/>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6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8" name="Google Shape;488;p6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89" name="Google Shape;489;p65"/>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65"/>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65"/>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65"/>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65"/>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65"/>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65"/>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65"/>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65"/>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65"/>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6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500" name="Google Shape;500;p6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01" name="Google Shape;501;p65"/>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6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4" name="Google Shape;504;p6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05" name="Google Shape;505;p66"/>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66"/>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66"/>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66"/>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66"/>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66"/>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66"/>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66"/>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66"/>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66"/>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66"/>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66"/>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66"/>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66"/>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66"/>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66"/>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66"/>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66"/>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66"/>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66"/>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66"/>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66"/>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6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528" name="Google Shape;528;p6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29" name="Google Shape;529;p66"/>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0"/>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 name="Google Shape;31;p40"/>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 name="Google Shape;35;p40"/>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0"/>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7" name="Google Shape;37;p40"/>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6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2" name="Google Shape;532;p6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33" name="Google Shape;533;p67"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67"/>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67"/>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67"/>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67"/>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67"/>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67"/>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67"/>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67"/>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67"/>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67"/>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6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545" name="Google Shape;545;p67"/>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6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8" name="Google Shape;548;p6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49" name="Google Shape;549;p68"/>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68"/>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68"/>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68"/>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68"/>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68"/>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68"/>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68"/>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68"/>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68"/>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68"/>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68"/>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68"/>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68"/>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68"/>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68"/>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68"/>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68"/>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68"/>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68"/>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68"/>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68"/>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68"/>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68"/>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68"/>
          <p:cNvGrpSpPr/>
          <p:nvPr/>
        </p:nvGrpSpPr>
        <p:grpSpPr>
          <a:xfrm>
            <a:off x="3064089" y="1322496"/>
            <a:ext cx="3130304" cy="3130304"/>
            <a:chOff x="1725851" y="197234"/>
            <a:chExt cx="4799362" cy="4799363"/>
          </a:xfrm>
        </p:grpSpPr>
        <p:sp>
          <p:nvSpPr>
            <p:cNvPr id="574" name="Google Shape;574;p68"/>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68"/>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68"/>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68"/>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8" name="Google Shape;578;p68"/>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68"/>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68"/>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68"/>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68"/>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rgbClr val="4C4C4C"/>
                </a:solidFill>
                <a:latin typeface="Roboto"/>
                <a:ea typeface="Roboto"/>
                <a:cs typeface="Roboto"/>
                <a:sym typeface="Roboto"/>
              </a:endParaRPr>
            </a:p>
          </p:txBody>
        </p:sp>
        <p:sp>
          <p:nvSpPr>
            <p:cNvPr id="583" name="Google Shape;583;p68"/>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584" name="Google Shape;584;p68"/>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585" name="Google Shape;585;p68"/>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586" name="Google Shape;586;p68"/>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587" name="Google Shape;587;p68"/>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588" name="Google Shape;588;p68"/>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589" name="Google Shape;589;p68"/>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590" name="Google Shape;590;p68"/>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grpSp>
      <p:pic>
        <p:nvPicPr>
          <p:cNvPr id="591" name="Google Shape;591;p68"/>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68"/>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68"/>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68"/>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68"/>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68"/>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68"/>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68"/>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68"/>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6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01" name="Google Shape;601;p6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602" name="Google Shape;602;p68"/>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6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5" name="Google Shape;605;p6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606" name="Google Shape;606;p69"/>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69"/>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6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09" name="Google Shape;609;p6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610" name="Google Shape;610;p69"/>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38"/>
        <p:cNvGrpSpPr/>
        <p:nvPr/>
      </p:nvGrpSpPr>
      <p:grpSpPr>
        <a:xfrm>
          <a:off x="0" y="0"/>
          <a:ext cx="0" cy="0"/>
          <a:chOff x="0" y="0"/>
          <a:chExt cx="0" cy="0"/>
        </a:xfrm>
      </p:grpSpPr>
      <p:sp>
        <p:nvSpPr>
          <p:cNvPr id="39" name="Google Shape;39;p4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1" name="Google Shape;41;p41"/>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4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3" name="Google Shape;43;p41"/>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4" name="Google Shape;44;p41"/>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45"/>
        <p:cNvGrpSpPr/>
        <p:nvPr/>
      </p:nvGrpSpPr>
      <p:grpSpPr>
        <a:xfrm>
          <a:off x="0" y="0"/>
          <a:ext cx="0" cy="0"/>
          <a:chOff x="0" y="0"/>
          <a:chExt cx="0" cy="0"/>
        </a:xfrm>
      </p:grpSpPr>
      <p:sp>
        <p:nvSpPr>
          <p:cNvPr id="46" name="Google Shape;46;p42"/>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7" name="Google Shape;47;p42"/>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8" name="Google Shape;48;p42"/>
          <p:cNvSpPr>
            <a:spLocks noGrp="1"/>
          </p:cNvSpPr>
          <p:nvPr>
            <p:ph type="pic" idx="2"/>
          </p:nvPr>
        </p:nvSpPr>
        <p:spPr>
          <a:xfrm>
            <a:off x="-2" y="-12112"/>
            <a:ext cx="9144002" cy="5147675"/>
          </a:xfrm>
          <a:prstGeom prst="rect">
            <a:avLst/>
          </a:prstGeom>
          <a:noFill/>
          <a:ln>
            <a:noFill/>
          </a:ln>
        </p:spPr>
      </p:sp>
      <p:sp>
        <p:nvSpPr>
          <p:cNvPr id="49" name="Google Shape;49;p42"/>
          <p:cNvSpPr>
            <a:spLocks noGrp="1"/>
          </p:cNvSpPr>
          <p:nvPr>
            <p:ph type="pic" idx="3"/>
          </p:nvPr>
        </p:nvSpPr>
        <p:spPr>
          <a:xfrm>
            <a:off x="10220734" y="-3856910"/>
            <a:ext cx="9144001" cy="5147675"/>
          </a:xfrm>
          <a:prstGeom prst="rect">
            <a:avLst/>
          </a:prstGeom>
          <a:noFill/>
          <a:ln>
            <a:noFill/>
          </a:ln>
        </p:spPr>
      </p:sp>
      <p:sp>
        <p:nvSpPr>
          <p:cNvPr id="50" name="Google Shape;50;p4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2" name="Google Shape;52;p42"/>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3" name="Google Shape;53;p42"/>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54" name="Google Shape;54;p42"/>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i="0" u="none" strike="noStrike" cap="none">
                <a:solidFill>
                  <a:srgbClr val="F5333F"/>
                </a:solidFill>
                <a:latin typeface="Arial"/>
                <a:ea typeface="Arial"/>
                <a:cs typeface="Arial"/>
                <a:sym typeface="Arial"/>
              </a:rPr>
              <a:t>Click to add Title</a:t>
            </a:r>
            <a:endParaRPr sz="3600" b="0" i="0" u="none" strike="noStrike" cap="none">
              <a:solidFill>
                <a:srgbClr val="F5333F"/>
              </a:solidFill>
              <a:latin typeface="Arial"/>
              <a:ea typeface="Arial"/>
              <a:cs typeface="Arial"/>
              <a:sym typeface="Arial"/>
            </a:endParaRPr>
          </a:p>
        </p:txBody>
      </p:sp>
      <p:sp>
        <p:nvSpPr>
          <p:cNvPr id="55" name="Google Shape;55;p42"/>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4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58" name="Google Shape;58;p43"/>
          <p:cNvSpPr>
            <a:spLocks noGrp="1"/>
          </p:cNvSpPr>
          <p:nvPr>
            <p:ph type="pic" idx="2"/>
          </p:nvPr>
        </p:nvSpPr>
        <p:spPr>
          <a:xfrm>
            <a:off x="4136817" y="1681163"/>
            <a:ext cx="4535267" cy="2825475"/>
          </a:xfrm>
          <a:prstGeom prst="rect">
            <a:avLst/>
          </a:prstGeom>
          <a:noFill/>
          <a:ln>
            <a:noFill/>
          </a:ln>
        </p:spPr>
      </p:sp>
      <p:sp>
        <p:nvSpPr>
          <p:cNvPr id="59" name="Google Shape;59;p43"/>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4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2" name="Google Shape;62;p43"/>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4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44"/>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6" name="Google Shape;66;p44"/>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4"/>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8" name="Google Shape;68;p44"/>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9" name="Google Shape;69;p44"/>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70" name="Google Shape;70;p44"/>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71" name="Google Shape;71;p44"/>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72" name="Google Shape;72;p44"/>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73" name="Google Shape;73;p44"/>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74" name="Google Shape;74;p44"/>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44"/>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76" name="Google Shape;76;p44"/>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44"/>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44"/>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44"/>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44"/>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44"/>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44"/>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44"/>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44"/>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44"/>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44"/>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4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4"/>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4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0" name="Google Shape;90;p44"/>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44"/>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2" name="Google Shape;92;p44"/>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3" name="Google Shape;93;p44"/>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4" name="Google Shape;94;p44"/>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5" name="Google Shape;95;p44"/>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6" name="Google Shape;96;p44"/>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7" name="Google Shape;97;p44"/>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98" name="Google Shape;98;p44"/>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99" name="Google Shape;99;p44"/>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44"/>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101" name="Google Shape;101;p44"/>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44"/>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44"/>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44"/>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45"/>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45"/>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45"/>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E72D40"/>
              </a:buClr>
              <a:buSzPts val="1400"/>
              <a:buFont typeface="Proxima Nova"/>
              <a:buNone/>
              <a:defRPr>
                <a:solidFill>
                  <a:srgbClr val="E72D40"/>
                </a:solidFill>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09" name="Google Shape;109;p45"/>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0" name="Google Shape;110;p45"/>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45"/>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4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14" name="Google Shape;114;p4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5" name="Google Shape;115;p4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4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sp>
        <p:nvSpPr>
          <p:cNvPr id="117" name="Google Shape;117;p4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18" name="Google Shape;118;p4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3" name="Google Shape;13;p37"/>
          <p:cNvPicPr preferRelativeResize="0"/>
          <p:nvPr/>
        </p:nvPicPr>
        <p:blipFill rotWithShape="1">
          <a:blip r:embed="rId34">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1"/>
          <p:cNvSpPr txBox="1"/>
          <p:nvPr/>
        </p:nvSpPr>
        <p:spPr>
          <a:xfrm>
            <a:off x="555037" y="2114911"/>
            <a:ext cx="6895272" cy="117198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b="0" i="0" u="none" strike="noStrike" cap="none">
                <a:solidFill>
                  <a:schemeClr val="dk1"/>
                </a:solidFill>
                <a:latin typeface="Proxima Nova"/>
                <a:ea typeface="Proxima Nova"/>
                <a:cs typeface="Proxima Nova"/>
                <a:sym typeface="Proxima Nova"/>
              </a:rPr>
              <a:t>Full Stack Development</a:t>
            </a:r>
            <a:endParaRPr sz="4000" b="0" i="0" u="none" strike="noStrike" cap="none">
              <a:solidFill>
                <a:schemeClr val="dk1"/>
              </a:solidFill>
              <a:latin typeface="Proxima Nova"/>
              <a:ea typeface="Proxima Nova"/>
              <a:cs typeface="Proxima Nova"/>
              <a:sym typeface="Proxima Nova"/>
            </a:endParaRPr>
          </a:p>
        </p:txBody>
      </p:sp>
      <p:pic>
        <p:nvPicPr>
          <p:cNvPr id="616" name="Google Shape;616;p1"/>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17" name="Google Shape;617;p1"/>
          <p:cNvSpPr txBox="1"/>
          <p:nvPr/>
        </p:nvSpPr>
        <p:spPr>
          <a:xfrm>
            <a:off x="1157111" y="716037"/>
            <a:ext cx="165570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b="0" i="1" u="none" strike="noStrike" cap="none">
                <a:solidFill>
                  <a:schemeClr val="dk1"/>
                </a:solidFill>
                <a:latin typeface="Proxima Nova"/>
                <a:ea typeface="Proxima Nova"/>
                <a:cs typeface="Proxima Nova"/>
                <a:sym typeface="Proxima Nova"/>
              </a:rPr>
              <a:t>    #RahoAmbitious</a:t>
            </a:r>
            <a:endParaRPr sz="1400" b="0" i="1" u="none" strike="noStrike" cap="none">
              <a:solidFill>
                <a:schemeClr val="dk1"/>
              </a:solidFill>
              <a:latin typeface="Proxima Nova"/>
              <a:ea typeface="Proxima Nova"/>
              <a:cs typeface="Proxima Nova"/>
              <a:sym typeface="Proxima Nova"/>
            </a:endParaRPr>
          </a:p>
        </p:txBody>
      </p:sp>
      <p:sp>
        <p:nvSpPr>
          <p:cNvPr id="618" name="Google Shape;618;p1"/>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a:pPr marL="0" lvl="0" indent="0" algn="r" rtl="0">
                <a:lnSpc>
                  <a:spcPct val="100000"/>
                </a:lnSpc>
                <a:spcBef>
                  <a:spcPts val="0"/>
                </a:spcBef>
                <a:spcAft>
                  <a:spcPts val="0"/>
                </a:spcAft>
                <a:buSzPts val="900"/>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36"/>
          <p:cNvSpPr txBox="1"/>
          <p:nvPr/>
        </p:nvSpPr>
        <p:spPr>
          <a:xfrm>
            <a:off x="555037" y="2114911"/>
            <a:ext cx="6895272" cy="117198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b="0" i="0" u="none" strike="noStrike" cap="none">
                <a:solidFill>
                  <a:schemeClr val="dk1"/>
                </a:solidFill>
                <a:latin typeface="Proxima Nova"/>
                <a:ea typeface="Proxima Nova"/>
                <a:cs typeface="Proxima Nova"/>
                <a:sym typeface="Proxima Nova"/>
              </a:rPr>
              <a:t>Thank You!</a:t>
            </a:r>
            <a:endParaRPr sz="4000" b="0" i="0" u="none" strike="noStrike" cap="none">
              <a:solidFill>
                <a:schemeClr val="dk1"/>
              </a:solidFill>
              <a:latin typeface="Proxima Nova"/>
              <a:ea typeface="Proxima Nova"/>
              <a:cs typeface="Proxima Nova"/>
              <a:sym typeface="Proxima Nova"/>
            </a:endParaRPr>
          </a:p>
        </p:txBody>
      </p:sp>
      <p:pic>
        <p:nvPicPr>
          <p:cNvPr id="1028" name="Google Shape;1028;p36"/>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1029" name="Google Shape;1029;p36"/>
          <p:cNvSpPr txBox="1"/>
          <p:nvPr/>
        </p:nvSpPr>
        <p:spPr>
          <a:xfrm>
            <a:off x="1157111" y="716037"/>
            <a:ext cx="165570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b="0" i="1" u="none" strike="noStrike" cap="none">
                <a:solidFill>
                  <a:schemeClr val="dk1"/>
                </a:solidFill>
                <a:latin typeface="Proxima Nova"/>
                <a:ea typeface="Proxima Nova"/>
                <a:cs typeface="Proxima Nova"/>
                <a:sym typeface="Proxima Nova"/>
              </a:rPr>
              <a:t>    #RahoAmbitious</a:t>
            </a:r>
            <a:endParaRPr sz="1400" b="0" i="1" u="none" strike="noStrike" cap="none">
              <a:solidFill>
                <a:schemeClr val="dk1"/>
              </a:solidFill>
              <a:latin typeface="Proxima Nova"/>
              <a:ea typeface="Proxima Nova"/>
              <a:cs typeface="Proxima Nova"/>
              <a:sym typeface="Proxima Nova"/>
            </a:endParaRPr>
          </a:p>
        </p:txBody>
      </p:sp>
      <p:sp>
        <p:nvSpPr>
          <p:cNvPr id="1030" name="Google Shape;1030;p36"/>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a:pPr marL="0" lvl="0" indent="0" algn="r" rtl="0">
                <a:lnSpc>
                  <a:spcPct val="100000"/>
                </a:lnSpc>
                <a:spcBef>
                  <a:spcPts val="0"/>
                </a:spcBef>
                <a:spcAft>
                  <a:spcPts val="0"/>
                </a:spcAft>
                <a:buSzPts val="900"/>
                <a:buNone/>
              </a:pPr>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2"/>
          <p:cNvPicPr preferRelativeResize="0">
            <a:picLocks noGrp="1"/>
          </p:cNvPicPr>
          <p:nvPr>
            <p:ph type="pic" idx="2"/>
          </p:nvPr>
        </p:nvPicPr>
        <p:blipFill rotWithShape="1">
          <a:blip r:embed="rId3">
            <a:alphaModFix/>
          </a:blip>
          <a:srcRect t="7698" b="7692"/>
          <a:stretch/>
        </p:blipFill>
        <p:spPr>
          <a:xfrm>
            <a:off x="0" y="-11"/>
            <a:ext cx="9144000" cy="5143500"/>
          </a:xfrm>
          <a:prstGeom prst="rect">
            <a:avLst/>
          </a:prstGeom>
          <a:noFill/>
          <a:ln>
            <a:noFill/>
          </a:ln>
        </p:spPr>
      </p:pic>
      <p:sp>
        <p:nvSpPr>
          <p:cNvPr id="624" name="Google Shape;624;p2"/>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E72D3F"/>
              </a:buClr>
              <a:buSzPts val="900"/>
              <a:buFont typeface="Proxima Nova"/>
              <a:buNone/>
            </a:pPr>
            <a:fld id="{00000000-1234-1234-1234-123412341234}" type="slidenum">
              <a:rPr lang="en-IN" sz="900">
                <a:solidFill>
                  <a:srgbClr val="E72D3F"/>
                </a:solidFill>
                <a:latin typeface="Proxima Nova"/>
                <a:ea typeface="Proxima Nova"/>
                <a:cs typeface="Proxima Nova"/>
                <a:sym typeface="Proxima Nova"/>
              </a:rPr>
              <a:pPr marL="0" lvl="0" indent="0" algn="r" rtl="0">
                <a:lnSpc>
                  <a:spcPct val="100000"/>
                </a:lnSpc>
                <a:spcBef>
                  <a:spcPts val="0"/>
                </a:spcBef>
                <a:spcAft>
                  <a:spcPts val="0"/>
                </a:spcAft>
                <a:buClr>
                  <a:srgbClr val="E72D3F"/>
                </a:buClr>
                <a:buSzPts val="900"/>
                <a:buFont typeface="Proxima Nova"/>
                <a:buNone/>
              </a:pPr>
              <a:t>2</a:t>
            </a:fld>
            <a:endParaRPr sz="900">
              <a:solidFill>
                <a:srgbClr val="E72D3F"/>
              </a:solidFill>
              <a:latin typeface="Proxima Nova"/>
              <a:ea typeface="Proxima Nova"/>
              <a:cs typeface="Proxima Nova"/>
              <a:sym typeface="Proxima Nova"/>
            </a:endParaRPr>
          </a:p>
        </p:txBody>
      </p:sp>
      <p:pic>
        <p:nvPicPr>
          <p:cNvPr id="625" name="Google Shape;625;p2"/>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626" name="Google Shape;626;p2"/>
          <p:cNvSpPr txBox="1"/>
          <p:nvPr/>
        </p:nvSpPr>
        <p:spPr>
          <a:xfrm>
            <a:off x="733779" y="1063036"/>
            <a:ext cx="3000962" cy="113829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1" i="0" u="none" strike="noStrike" cap="none" dirty="0">
                <a:solidFill>
                  <a:srgbClr val="FFFFFF"/>
                </a:solidFill>
                <a:latin typeface="Proxima Nova"/>
                <a:ea typeface="Proxima Nova"/>
                <a:cs typeface="Proxima Nova"/>
                <a:sym typeface="Proxima Nova"/>
              </a:rPr>
              <a:t>Course :</a:t>
            </a:r>
            <a:r>
              <a:rPr lang="en-IN" sz="1800" b="0" i="0" u="none" strike="noStrike" cap="none" dirty="0">
                <a:solidFill>
                  <a:schemeClr val="lt1"/>
                </a:solidFill>
                <a:latin typeface="Proxima Nova"/>
                <a:ea typeface="Proxima Nova"/>
                <a:cs typeface="Proxima Nova"/>
                <a:sym typeface="Proxima Nova"/>
              </a:rPr>
              <a:t> Full Stack Development</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dirty="0">
                <a:solidFill>
                  <a:srgbClr val="FFFFFF"/>
                </a:solidFill>
                <a:latin typeface="Proxima Nova"/>
                <a:ea typeface="Proxima Nova"/>
                <a:cs typeface="Proxima Nova"/>
                <a:sym typeface="Proxima Nova"/>
              </a:rPr>
              <a:t>Lecture </a:t>
            </a:r>
            <a:r>
              <a:rPr lang="en-IN" sz="1800" b="1" i="0" u="none" strike="noStrike" cap="none" dirty="0" smtClean="0">
                <a:solidFill>
                  <a:srgbClr val="FFFFFF"/>
                </a:solidFill>
                <a:latin typeface="Proxima Nova"/>
                <a:ea typeface="Proxima Nova"/>
                <a:cs typeface="Proxima Nova"/>
                <a:sym typeface="Proxima Nova"/>
              </a:rPr>
              <a:t>On </a:t>
            </a:r>
            <a:r>
              <a:rPr lang="en-IN" sz="1800" b="1" i="0" u="none" strike="noStrike" cap="none" dirty="0" smtClean="0">
                <a:solidFill>
                  <a:srgbClr val="FFFFFF"/>
                </a:solidFill>
                <a:latin typeface="Proxima Nova"/>
                <a:ea typeface="Proxima Nova"/>
                <a:cs typeface="Proxima Nova"/>
                <a:sym typeface="Proxima Nova"/>
              </a:rPr>
              <a:t>Unit Testing</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dirty="0">
                <a:solidFill>
                  <a:srgbClr val="FFFFFF"/>
                </a:solidFill>
                <a:latin typeface="Proxima Nova"/>
                <a:ea typeface="Proxima Nova"/>
                <a:cs typeface="Proxima Nova"/>
                <a:sym typeface="Proxima Nova"/>
              </a:rPr>
              <a:t>Instructor :</a:t>
            </a:r>
            <a:r>
              <a:rPr lang="en-IN" sz="1800" b="0" i="0" u="none" strike="noStrike" cap="none" dirty="0">
                <a:solidFill>
                  <a:schemeClr val="lt1"/>
                </a:solidFill>
                <a:latin typeface="Proxima Nova"/>
                <a:ea typeface="Proxima Nova"/>
                <a:cs typeface="Proxima Nova"/>
                <a:sym typeface="Proxima Nova"/>
              </a:rPr>
              <a:t> </a:t>
            </a:r>
            <a:endParaRPr sz="1800" b="0" i="0" u="none" strike="noStrike" cap="none">
              <a:solidFill>
                <a:schemeClr val="lt1"/>
              </a:solidFill>
              <a:latin typeface="Proxima Nova"/>
              <a:ea typeface="Proxima Nova"/>
              <a:cs typeface="Proxima Nova"/>
              <a:sym typeface="Proxima Nova"/>
            </a:endParaRPr>
          </a:p>
        </p:txBody>
      </p:sp>
      <p:pic>
        <p:nvPicPr>
          <p:cNvPr id="627" name="Google Shape;627;p2"/>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sz="900">
                <a:latin typeface="Proxima Nova"/>
                <a:ea typeface="Proxima Nova"/>
                <a:cs typeface="Proxima Nova"/>
                <a:sym typeface="Proxima Nova"/>
              </a:rPr>
              <a:pPr marL="0" lvl="0" indent="0" algn="r" rtl="0">
                <a:lnSpc>
                  <a:spcPct val="100000"/>
                </a:lnSpc>
                <a:spcBef>
                  <a:spcPts val="0"/>
                </a:spcBef>
                <a:spcAft>
                  <a:spcPts val="0"/>
                </a:spcAft>
                <a:buSzPts val="900"/>
                <a:buNone/>
              </a:pPr>
              <a:t>3</a:t>
            </a:fld>
            <a:endParaRPr sz="900">
              <a:latin typeface="Proxima Nova"/>
              <a:ea typeface="Proxima Nova"/>
              <a:cs typeface="Proxima Nova"/>
              <a:sym typeface="Proxima Nova"/>
            </a:endParaRPr>
          </a:p>
        </p:txBody>
      </p:sp>
      <p:sp>
        <p:nvSpPr>
          <p:cNvPr id="633" name="Google Shape;633;p3"/>
          <p:cNvSpPr txBox="1"/>
          <p:nvPr/>
        </p:nvSpPr>
        <p:spPr>
          <a:xfrm>
            <a:off x="638175" y="654907"/>
            <a:ext cx="4432418"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lt1"/>
                </a:solidFill>
                <a:latin typeface="Calibri"/>
                <a:ea typeface="Calibri"/>
                <a:cs typeface="Calibri"/>
                <a:sym typeface="Calibri"/>
              </a:rPr>
              <a:t>What we will be learning</a:t>
            </a:r>
            <a:endParaRPr sz="2800" b="0" i="0" u="none" strike="noStrike" cap="none">
              <a:solidFill>
                <a:schemeClr val="lt1"/>
              </a:solidFill>
              <a:latin typeface="Calibri"/>
              <a:ea typeface="Calibri"/>
              <a:cs typeface="Calibri"/>
              <a:sym typeface="Calibri"/>
            </a:endParaRPr>
          </a:p>
        </p:txBody>
      </p:sp>
      <p:sp>
        <p:nvSpPr>
          <p:cNvPr id="634" name="Google Shape;634;p3"/>
          <p:cNvSpPr txBox="1"/>
          <p:nvPr/>
        </p:nvSpPr>
        <p:spPr>
          <a:xfrm>
            <a:off x="638175" y="1507524"/>
            <a:ext cx="48878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635" name="Google Shape;635;p3"/>
          <p:cNvSpPr txBox="1"/>
          <p:nvPr/>
        </p:nvSpPr>
        <p:spPr>
          <a:xfrm>
            <a:off x="1126962" y="1507524"/>
            <a:ext cx="6489896" cy="307736"/>
          </a:xfrm>
          <a:prstGeom prst="rect">
            <a:avLst/>
          </a:prstGeom>
          <a:noFill/>
          <a:ln>
            <a:noFill/>
          </a:ln>
        </p:spPr>
        <p:txBody>
          <a:bodyPr spcFirstLastPara="1" wrap="square" lIns="91425" tIns="45700" rIns="91425" bIns="45700" anchor="t" anchorCtr="0">
            <a:noAutofit/>
          </a:bodyPr>
          <a:lstStyle/>
          <a:p>
            <a:pPr lvl="0">
              <a:buSzPts val="1400"/>
            </a:pPr>
            <a:r>
              <a:rPr lang="en-IN" dirty="0" smtClean="0">
                <a:solidFill>
                  <a:schemeClr val="lt1"/>
                </a:solidFill>
              </a:rPr>
              <a:t>Introduction: Unit Testing </a:t>
            </a:r>
            <a:endParaRPr sz="1400" b="0" i="0" u="none" strike="noStrike" cap="none">
              <a:solidFill>
                <a:srgbClr val="000000"/>
              </a:solidFill>
              <a:latin typeface="Arial"/>
              <a:ea typeface="Arial"/>
              <a:cs typeface="Arial"/>
              <a:sym typeface="Arial"/>
            </a:endParaRPr>
          </a:p>
        </p:txBody>
      </p:sp>
      <p:sp>
        <p:nvSpPr>
          <p:cNvPr id="636" name="Google Shape;636;p3"/>
          <p:cNvSpPr txBox="1"/>
          <p:nvPr/>
        </p:nvSpPr>
        <p:spPr>
          <a:xfrm>
            <a:off x="642293" y="1931780"/>
            <a:ext cx="48878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637" name="Google Shape;637;p3"/>
          <p:cNvSpPr txBox="1"/>
          <p:nvPr/>
        </p:nvSpPr>
        <p:spPr>
          <a:xfrm>
            <a:off x="1131080" y="1931780"/>
            <a:ext cx="7393795" cy="307736"/>
          </a:xfrm>
          <a:prstGeom prst="rect">
            <a:avLst/>
          </a:prstGeom>
          <a:noFill/>
          <a:ln>
            <a:noFill/>
          </a:ln>
        </p:spPr>
        <p:txBody>
          <a:bodyPr spcFirstLastPara="1" wrap="square" lIns="91425" tIns="45700" rIns="91425" bIns="45700" anchor="t" anchorCtr="0">
            <a:noAutofit/>
          </a:bodyPr>
          <a:lstStyle/>
          <a:p>
            <a:pPr lvl="0">
              <a:buSzPts val="1400"/>
            </a:pPr>
            <a:r>
              <a:rPr lang="en-US" sz="1800" dirty="0" smtClean="0">
                <a:solidFill>
                  <a:schemeClr val="lt1"/>
                </a:solidFill>
                <a:latin typeface="Calibri"/>
                <a:ea typeface="Calibri"/>
                <a:cs typeface="Calibri"/>
                <a:sym typeface="Calibri"/>
              </a:rPr>
              <a:t>What Is a Unit and What Do We Unit Test?</a:t>
            </a:r>
            <a:endParaRPr sz="1800" b="0" i="0" u="none" strike="noStrike" cap="none">
              <a:solidFill>
                <a:schemeClr val="lt1"/>
              </a:solidFill>
              <a:latin typeface="Calibri"/>
              <a:ea typeface="Calibri"/>
              <a:cs typeface="Calibri"/>
              <a:sym typeface="Calibri"/>
            </a:endParaRPr>
          </a:p>
        </p:txBody>
      </p:sp>
      <p:sp>
        <p:nvSpPr>
          <p:cNvPr id="638" name="Google Shape;638;p3"/>
          <p:cNvSpPr txBox="1"/>
          <p:nvPr/>
        </p:nvSpPr>
        <p:spPr>
          <a:xfrm>
            <a:off x="638176" y="2810754"/>
            <a:ext cx="48878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lt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639" name="Google Shape;639;p3"/>
          <p:cNvSpPr txBox="1"/>
          <p:nvPr/>
        </p:nvSpPr>
        <p:spPr>
          <a:xfrm>
            <a:off x="1126962" y="2810754"/>
            <a:ext cx="7001323" cy="307736"/>
          </a:xfrm>
          <a:prstGeom prst="rect">
            <a:avLst/>
          </a:prstGeom>
          <a:noFill/>
          <a:ln>
            <a:noFill/>
          </a:ln>
        </p:spPr>
        <p:txBody>
          <a:bodyPr spcFirstLastPara="1" wrap="square" lIns="91425" tIns="45700" rIns="91425" bIns="45700" anchor="t" anchorCtr="0">
            <a:noAutofit/>
          </a:bodyPr>
          <a:lstStyle/>
          <a:p>
            <a:pPr lvl="0">
              <a:buSzPts val="1400"/>
            </a:pPr>
            <a:r>
              <a:rPr lang="en-IN" sz="1800" dirty="0" smtClean="0">
                <a:solidFill>
                  <a:schemeClr val="lt1"/>
                </a:solidFill>
                <a:latin typeface="Calibri"/>
                <a:ea typeface="Calibri"/>
                <a:cs typeface="Calibri"/>
                <a:sym typeface="Calibri"/>
              </a:rPr>
              <a:t>Assertions in Unit Testing</a:t>
            </a:r>
            <a:endParaRPr sz="1800" b="0" i="0" u="none" strike="noStrike" cap="none">
              <a:solidFill>
                <a:schemeClr val="lt1"/>
              </a:solidFill>
              <a:latin typeface="Calibri"/>
              <a:ea typeface="Calibri"/>
              <a:cs typeface="Calibri"/>
              <a:sym typeface="Calibri"/>
            </a:endParaRPr>
          </a:p>
        </p:txBody>
      </p:sp>
      <p:sp>
        <p:nvSpPr>
          <p:cNvPr id="640" name="Google Shape;640;p3"/>
          <p:cNvSpPr txBox="1"/>
          <p:nvPr/>
        </p:nvSpPr>
        <p:spPr>
          <a:xfrm>
            <a:off x="638175" y="2371267"/>
            <a:ext cx="48878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641" name="Google Shape;641;p3"/>
          <p:cNvSpPr txBox="1"/>
          <p:nvPr/>
        </p:nvSpPr>
        <p:spPr>
          <a:xfrm>
            <a:off x="1126962" y="2371267"/>
            <a:ext cx="7393795" cy="307736"/>
          </a:xfrm>
          <a:prstGeom prst="rect">
            <a:avLst/>
          </a:prstGeom>
          <a:noFill/>
          <a:ln>
            <a:noFill/>
          </a:ln>
        </p:spPr>
        <p:txBody>
          <a:bodyPr spcFirstLastPara="1" wrap="square" lIns="91425" tIns="45700" rIns="91425" bIns="45700" anchor="t" anchorCtr="0">
            <a:noAutofit/>
          </a:bodyPr>
          <a:lstStyle/>
          <a:p>
            <a:pPr lvl="0">
              <a:buSzPts val="1400"/>
            </a:pPr>
            <a:r>
              <a:rPr lang="en-US" dirty="0" smtClean="0">
                <a:solidFill>
                  <a:schemeClr val="lt1"/>
                </a:solidFill>
              </a:rPr>
              <a:t>Unit Test Cases, </a:t>
            </a:r>
            <a:r>
              <a:rPr lang="en-US" dirty="0" err="1" smtClean="0">
                <a:solidFill>
                  <a:schemeClr val="lt1"/>
                </a:solidFill>
              </a:rPr>
              <a:t>JUnit</a:t>
            </a:r>
            <a:r>
              <a:rPr lang="en-US" dirty="0" smtClean="0">
                <a:solidFill>
                  <a:schemeClr val="lt1"/>
                </a:solidFill>
              </a:rPr>
              <a:t> and Its Configurations </a:t>
            </a:r>
            <a:endParaRPr sz="1400" b="0" i="0" u="none" strike="noStrike" cap="none">
              <a:solidFill>
                <a:schemeClr val="lt1"/>
              </a:solidFill>
              <a:latin typeface="Arial"/>
              <a:ea typeface="Arial"/>
              <a:cs typeface="Arial"/>
              <a:sym typeface="Arial"/>
            </a:endParaRPr>
          </a:p>
        </p:txBody>
      </p:sp>
      <p:sp>
        <p:nvSpPr>
          <p:cNvPr id="642" name="Google Shape;642;p3"/>
          <p:cNvSpPr txBox="1">
            <a:spLocks noGrp="1"/>
          </p:cNvSpPr>
          <p:nvPr>
            <p:ph type="ftr" idx="11"/>
          </p:nvPr>
        </p:nvSpPr>
        <p:spPr>
          <a:xfrm>
            <a:off x="2485550" y="4767275"/>
            <a:ext cx="3629400" cy="273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Full Stack Development Program</a:t>
            </a:r>
            <a:endParaRPr/>
          </a:p>
        </p:txBody>
      </p:sp>
      <p:sp>
        <p:nvSpPr>
          <p:cNvPr id="643" name="Google Shape;643;p3"/>
          <p:cNvSpPr txBox="1"/>
          <p:nvPr/>
        </p:nvSpPr>
        <p:spPr>
          <a:xfrm>
            <a:off x="642331" y="3250230"/>
            <a:ext cx="4887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4" name="Google Shape;644;p3"/>
          <p:cNvSpPr txBox="1"/>
          <p:nvPr/>
        </p:nvSpPr>
        <p:spPr>
          <a:xfrm>
            <a:off x="1131080" y="3250230"/>
            <a:ext cx="7393800" cy="369300"/>
          </a:xfrm>
          <a:prstGeom prst="rect">
            <a:avLst/>
          </a:prstGeom>
          <a:noFill/>
          <a:ln>
            <a:noFill/>
          </a:ln>
        </p:spPr>
        <p:txBody>
          <a:bodyPr spcFirstLastPara="1" wrap="square" lIns="91425" tIns="45700" rIns="91425" bIns="45700" anchor="t" anchorCtr="0">
            <a:noAutofit/>
          </a:bodyPr>
          <a:lstStyle/>
          <a:p>
            <a:pPr lvl="0">
              <a:buSzPts val="1400"/>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pPr marL="0" lvl="0" indent="0" algn="r" rtl="0">
                <a:lnSpc>
                  <a:spcPct val="100000"/>
                </a:lnSpc>
                <a:spcBef>
                  <a:spcPts val="0"/>
                </a:spcBef>
                <a:spcAft>
                  <a:spcPts val="0"/>
                </a:spcAft>
                <a:buSzPts val="900"/>
                <a:buNone/>
              </a:pPr>
              <a:t>4</a:t>
            </a:fld>
            <a:endParaRPr sz="900">
              <a:solidFill>
                <a:srgbClr val="FF0000"/>
              </a:solidFill>
              <a:latin typeface="Proxima Nova"/>
              <a:ea typeface="Proxima Nova"/>
              <a:cs typeface="Proxima Nova"/>
              <a:sym typeface="Proxima Nova"/>
            </a:endParaRPr>
          </a:p>
        </p:txBody>
      </p:sp>
      <p:sp>
        <p:nvSpPr>
          <p:cNvPr id="661" name="Google Shape;661;p5"/>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lvl="0">
              <a:buSzPts val="1400"/>
            </a:pPr>
            <a:r>
              <a:rPr lang="en-IN" sz="2400" dirty="0" smtClean="0">
                <a:solidFill>
                  <a:schemeClr val="lt1"/>
                </a:solidFill>
              </a:rPr>
              <a:t>Introduction: Unit Testing </a:t>
            </a:r>
            <a:endParaRPr lang="en-IN" sz="2400" dirty="0"/>
          </a:p>
        </p:txBody>
      </p:sp>
      <p:sp>
        <p:nvSpPr>
          <p:cNvPr id="662" name="Google Shape;662;p5"/>
          <p:cNvSpPr txBox="1"/>
          <p:nvPr/>
        </p:nvSpPr>
        <p:spPr>
          <a:xfrm>
            <a:off x="180475" y="1147300"/>
            <a:ext cx="8753100" cy="36201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200"/>
              <a:buFont typeface="Arial"/>
              <a:buNone/>
            </a:pPr>
            <a:endParaRPr lang="en-IN" sz="1400" b="0" i="0" u="none" strike="noStrike" cap="none" dirty="0" smtClean="0">
              <a:solidFill>
                <a:srgbClr val="000000"/>
              </a:solidFill>
              <a:latin typeface="Arial"/>
              <a:ea typeface="Arial"/>
              <a:cs typeface="Arial"/>
              <a:sym typeface="Arial"/>
            </a:endParaRPr>
          </a:p>
          <a:p>
            <a:pPr lvl="0" algn="just">
              <a:lnSpc>
                <a:spcPct val="150000"/>
              </a:lnSpc>
              <a:buSzPts val="1200"/>
            </a:pPr>
            <a:r>
              <a:rPr lang="en-US" dirty="0" smtClean="0"/>
              <a:t>Unit testing involves the testing of each unit or an individual component of the software application. It is the first level of functional testing. The aim behind unit testing is to validate unit components with its </a:t>
            </a:r>
            <a:r>
              <a:rPr lang="en-US" dirty="0" smtClean="0"/>
              <a:t>performance.</a:t>
            </a:r>
          </a:p>
          <a:p>
            <a:pPr lvl="0" algn="just">
              <a:lnSpc>
                <a:spcPct val="150000"/>
              </a:lnSpc>
              <a:buSzPts val="1200"/>
            </a:pPr>
            <a:endParaRPr lang="en-IN" sz="1400" b="0" i="0" u="none" strike="noStrike" cap="none" dirty="0" smtClean="0">
              <a:solidFill>
                <a:srgbClr val="000000"/>
              </a:solidFill>
              <a:latin typeface="Arial"/>
              <a:ea typeface="Arial"/>
              <a:cs typeface="Arial"/>
              <a:sym typeface="Arial"/>
            </a:endParaRPr>
          </a:p>
          <a:p>
            <a:pPr lvl="0" algn="just">
              <a:lnSpc>
                <a:spcPct val="150000"/>
              </a:lnSpc>
              <a:buSzPts val="1200"/>
            </a:pPr>
            <a:r>
              <a:rPr lang="en-US" dirty="0" smtClean="0"/>
              <a:t>Whenever the application is ready and given to the Test engineer, he/she will start checking every component of the module or module of the application independently or one by one, and this process is known as </a:t>
            </a:r>
            <a:r>
              <a:rPr lang="en-US" b="1" dirty="0" smtClean="0"/>
              <a:t>Unit testing</a:t>
            </a:r>
            <a:r>
              <a:rPr lang="en-US" dirty="0" smtClean="0"/>
              <a:t> or </a:t>
            </a:r>
            <a:r>
              <a:rPr lang="en-US" b="1" dirty="0" smtClean="0"/>
              <a:t>components testing</a:t>
            </a:r>
            <a:r>
              <a:rPr lang="en-US" dirty="0" smtClean="0"/>
              <a:t>.</a:t>
            </a:r>
          </a:p>
          <a:p>
            <a:pPr lvl="0" algn="just">
              <a:lnSpc>
                <a:spcPct val="150000"/>
              </a:lnSpc>
              <a:buSzPts val="1200"/>
            </a:pPr>
            <a:endParaRPr sz="1400" b="0" i="0" u="none" strike="noStrike" cap="none">
              <a:solidFill>
                <a:srgbClr val="000000"/>
              </a:solidFill>
              <a:latin typeface="Arial"/>
              <a:ea typeface="Arial"/>
              <a:cs typeface="Arial"/>
              <a:sym typeface="Arial"/>
            </a:endParaRPr>
          </a:p>
        </p:txBody>
      </p:sp>
      <p:sp>
        <p:nvSpPr>
          <p:cNvPr id="663" name="Google Shape;663;p5"/>
          <p:cNvSpPr txBox="1"/>
          <p:nvPr/>
        </p:nvSpPr>
        <p:spPr>
          <a:xfrm>
            <a:off x="301625" y="664808"/>
            <a:ext cx="7239000" cy="34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400" b="1" i="0" u="none" strike="noStrike" cap="none">
              <a:solidFill>
                <a:schemeClr val="dk1"/>
              </a:solidFill>
              <a:latin typeface="Times New Roman"/>
              <a:ea typeface="Times New Roman"/>
              <a:cs typeface="Times New Roman"/>
              <a:sym typeface="Times New Roman"/>
            </a:endParaRPr>
          </a:p>
        </p:txBody>
      </p:sp>
      <p:sp>
        <p:nvSpPr>
          <p:cNvPr id="664" name="Google Shape;664;p5"/>
          <p:cNvSpPr txBox="1"/>
          <p:nvPr/>
        </p:nvSpPr>
        <p:spPr>
          <a:xfrm>
            <a:off x="2230080" y="3134193"/>
            <a:ext cx="4055320" cy="427953"/>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pPr marL="0" lvl="0" indent="0" algn="r" rtl="0">
                <a:lnSpc>
                  <a:spcPct val="100000"/>
                </a:lnSpc>
                <a:spcBef>
                  <a:spcPts val="0"/>
                </a:spcBef>
                <a:spcAft>
                  <a:spcPts val="0"/>
                </a:spcAft>
                <a:buSzPts val="900"/>
                <a:buNone/>
              </a:pPr>
              <a:t>5</a:t>
            </a:fld>
            <a:endParaRPr sz="900">
              <a:solidFill>
                <a:srgbClr val="FF0000"/>
              </a:solidFill>
              <a:latin typeface="Proxima Nova"/>
              <a:ea typeface="Proxima Nova"/>
              <a:cs typeface="Proxima Nova"/>
              <a:sym typeface="Proxima Nova"/>
            </a:endParaRPr>
          </a:p>
        </p:txBody>
      </p:sp>
      <p:sp>
        <p:nvSpPr>
          <p:cNvPr id="661" name="Google Shape;661;p5"/>
          <p:cNvSpPr txBox="1"/>
          <p:nvPr/>
        </p:nvSpPr>
        <p:spPr>
          <a:xfrm>
            <a:off x="385993" y="126216"/>
            <a:ext cx="6225013" cy="402900"/>
          </a:xfrm>
          <a:prstGeom prst="rect">
            <a:avLst/>
          </a:prstGeom>
          <a:noFill/>
          <a:ln>
            <a:noFill/>
          </a:ln>
        </p:spPr>
        <p:txBody>
          <a:bodyPr spcFirstLastPara="1" wrap="square" lIns="91425" tIns="45700" rIns="91425" bIns="45700" anchor="ctr" anchorCtr="0">
            <a:noAutofit/>
          </a:bodyPr>
          <a:lstStyle/>
          <a:p>
            <a:pPr lvl="0">
              <a:buSzPts val="1400"/>
            </a:pPr>
            <a:r>
              <a:rPr lang="en-US" sz="2400" dirty="0" smtClean="0">
                <a:solidFill>
                  <a:schemeClr val="lt1"/>
                </a:solidFill>
                <a:latin typeface="Calibri"/>
                <a:ea typeface="Calibri"/>
                <a:cs typeface="Calibri"/>
                <a:sym typeface="Calibri"/>
              </a:rPr>
              <a:t>What </a:t>
            </a:r>
            <a:r>
              <a:rPr lang="en-US" sz="2400" dirty="0" smtClean="0">
                <a:solidFill>
                  <a:schemeClr val="lt1"/>
                </a:solidFill>
                <a:latin typeface="Calibri"/>
                <a:ea typeface="Calibri"/>
                <a:cs typeface="Calibri"/>
                <a:sym typeface="Calibri"/>
              </a:rPr>
              <a:t>Do We Unit Test?</a:t>
            </a:r>
            <a:endParaRPr lang="en-US" sz="2400" dirty="0">
              <a:solidFill>
                <a:schemeClr val="lt1"/>
              </a:solidFill>
              <a:latin typeface="Calibri"/>
              <a:ea typeface="Calibri"/>
              <a:cs typeface="Calibri"/>
              <a:sym typeface="Calibri"/>
            </a:endParaRPr>
          </a:p>
        </p:txBody>
      </p:sp>
      <p:sp>
        <p:nvSpPr>
          <p:cNvPr id="662" name="Google Shape;662;p5"/>
          <p:cNvSpPr txBox="1"/>
          <p:nvPr/>
        </p:nvSpPr>
        <p:spPr>
          <a:xfrm>
            <a:off x="180475" y="1147300"/>
            <a:ext cx="8753100" cy="36201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200"/>
              <a:buFont typeface="Arial"/>
              <a:buNone/>
            </a:pPr>
            <a:endParaRPr lang="en-IN" sz="1400" b="0" i="0" u="none" strike="noStrike" cap="none" dirty="0" smtClean="0">
              <a:solidFill>
                <a:srgbClr val="000000"/>
              </a:solidFill>
              <a:latin typeface="Arial"/>
              <a:ea typeface="Arial"/>
              <a:cs typeface="Arial"/>
              <a:sym typeface="Arial"/>
            </a:endParaRPr>
          </a:p>
          <a:p>
            <a:pPr>
              <a:buFont typeface="Arial" pitchFamily="34" charset="0"/>
              <a:buChar char="•"/>
            </a:pPr>
            <a:r>
              <a:rPr lang="en-US" dirty="0" smtClean="0"/>
              <a:t>Unit testing helps tester and developers to understand the base of code that makes them able to change defect causing code quickly</a:t>
            </a:r>
            <a:r>
              <a:rPr lang="en-US" dirty="0" smtClean="0"/>
              <a:t>.</a:t>
            </a:r>
          </a:p>
          <a:p>
            <a:endParaRPr lang="en-US" dirty="0" smtClean="0"/>
          </a:p>
          <a:p>
            <a:pPr>
              <a:buFont typeface="Arial" pitchFamily="34" charset="0"/>
              <a:buChar char="•"/>
            </a:pPr>
            <a:r>
              <a:rPr lang="en-US" dirty="0" smtClean="0"/>
              <a:t>Unit testing helps in the documentation</a:t>
            </a:r>
            <a:r>
              <a:rPr lang="en-US" dirty="0" smtClean="0"/>
              <a:t>.</a:t>
            </a:r>
          </a:p>
          <a:p>
            <a:endParaRPr lang="en-US" dirty="0" smtClean="0"/>
          </a:p>
          <a:p>
            <a:pPr>
              <a:buFont typeface="Arial" pitchFamily="34" charset="0"/>
              <a:buChar char="•"/>
            </a:pPr>
            <a:r>
              <a:rPr lang="en-US" dirty="0" smtClean="0"/>
              <a:t>Unit testing fixes defects very early in the development phase that's why there is a possibility to occur a smaller number of defects in upcoming testing levels</a:t>
            </a:r>
            <a:r>
              <a:rPr lang="en-US" dirty="0" smtClean="0"/>
              <a:t>.</a:t>
            </a:r>
          </a:p>
          <a:p>
            <a:endParaRPr lang="en-US" dirty="0" smtClean="0"/>
          </a:p>
          <a:p>
            <a:pPr>
              <a:buFont typeface="Arial" pitchFamily="34" charset="0"/>
              <a:buChar char="•"/>
            </a:pPr>
            <a:r>
              <a:rPr lang="en-US" dirty="0" smtClean="0"/>
              <a:t>It helps with code reusability by migrating code and test cases.</a:t>
            </a:r>
          </a:p>
          <a:p>
            <a:pPr lvl="0" algn="just">
              <a:lnSpc>
                <a:spcPct val="150000"/>
              </a:lnSpc>
              <a:buSzPts val="1200"/>
            </a:pPr>
            <a:endParaRPr sz="1400" b="0" i="0" u="none" strike="noStrike" cap="none">
              <a:solidFill>
                <a:srgbClr val="000000"/>
              </a:solidFill>
              <a:latin typeface="Arial"/>
              <a:ea typeface="Arial"/>
              <a:cs typeface="Arial"/>
              <a:sym typeface="Arial"/>
            </a:endParaRPr>
          </a:p>
        </p:txBody>
      </p:sp>
      <p:sp>
        <p:nvSpPr>
          <p:cNvPr id="663" name="Google Shape;663;p5"/>
          <p:cNvSpPr txBox="1"/>
          <p:nvPr/>
        </p:nvSpPr>
        <p:spPr>
          <a:xfrm>
            <a:off x="301625" y="664808"/>
            <a:ext cx="7239000" cy="34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400" b="1" i="0" u="none" strike="noStrike" cap="none">
              <a:solidFill>
                <a:schemeClr val="dk1"/>
              </a:solidFill>
              <a:latin typeface="Times New Roman"/>
              <a:ea typeface="Times New Roman"/>
              <a:cs typeface="Times New Roman"/>
              <a:sym typeface="Times New Roman"/>
            </a:endParaRPr>
          </a:p>
        </p:txBody>
      </p:sp>
      <p:sp>
        <p:nvSpPr>
          <p:cNvPr id="664" name="Google Shape;664;p5"/>
          <p:cNvSpPr txBox="1"/>
          <p:nvPr/>
        </p:nvSpPr>
        <p:spPr>
          <a:xfrm>
            <a:off x="2230080" y="3134193"/>
            <a:ext cx="4055320" cy="427953"/>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pPr marL="0" lvl="0" indent="0" algn="r" rtl="0">
                <a:lnSpc>
                  <a:spcPct val="100000"/>
                </a:lnSpc>
                <a:spcBef>
                  <a:spcPts val="0"/>
                </a:spcBef>
                <a:spcAft>
                  <a:spcPts val="0"/>
                </a:spcAft>
                <a:buSzPts val="900"/>
                <a:buNone/>
              </a:pPr>
              <a:t>6</a:t>
            </a:fld>
            <a:endParaRPr sz="900">
              <a:solidFill>
                <a:srgbClr val="FF0000"/>
              </a:solidFill>
              <a:latin typeface="Proxima Nova"/>
              <a:ea typeface="Proxima Nova"/>
              <a:cs typeface="Proxima Nova"/>
              <a:sym typeface="Proxima Nova"/>
            </a:endParaRPr>
          </a:p>
        </p:txBody>
      </p:sp>
      <p:sp>
        <p:nvSpPr>
          <p:cNvPr id="661" name="Google Shape;661;p5"/>
          <p:cNvSpPr txBox="1"/>
          <p:nvPr/>
        </p:nvSpPr>
        <p:spPr>
          <a:xfrm>
            <a:off x="385993" y="126216"/>
            <a:ext cx="6225013" cy="402900"/>
          </a:xfrm>
          <a:prstGeom prst="rect">
            <a:avLst/>
          </a:prstGeom>
          <a:noFill/>
          <a:ln>
            <a:noFill/>
          </a:ln>
        </p:spPr>
        <p:txBody>
          <a:bodyPr spcFirstLastPara="1" wrap="square" lIns="91425" tIns="45700" rIns="91425" bIns="45700" anchor="ctr" anchorCtr="0">
            <a:noAutofit/>
          </a:bodyPr>
          <a:lstStyle/>
          <a:p>
            <a:pPr lvl="0">
              <a:buSzPts val="1400"/>
            </a:pPr>
            <a:r>
              <a:rPr lang="en-US" sz="2400" dirty="0" smtClean="0">
                <a:solidFill>
                  <a:schemeClr val="lt1"/>
                </a:solidFill>
                <a:latin typeface="Calibri"/>
                <a:ea typeface="Calibri"/>
                <a:cs typeface="Calibri"/>
                <a:sym typeface="Calibri"/>
              </a:rPr>
              <a:t>Example</a:t>
            </a:r>
            <a:endParaRPr lang="en-US" sz="2400" dirty="0">
              <a:solidFill>
                <a:schemeClr val="lt1"/>
              </a:solidFill>
              <a:latin typeface="Calibri"/>
              <a:ea typeface="Calibri"/>
              <a:cs typeface="Calibri"/>
              <a:sym typeface="Calibri"/>
            </a:endParaRPr>
          </a:p>
        </p:txBody>
      </p:sp>
      <p:sp>
        <p:nvSpPr>
          <p:cNvPr id="662" name="Google Shape;662;p5"/>
          <p:cNvSpPr txBox="1"/>
          <p:nvPr/>
        </p:nvSpPr>
        <p:spPr>
          <a:xfrm>
            <a:off x="180475" y="1147300"/>
            <a:ext cx="8753100" cy="3620100"/>
          </a:xfrm>
          <a:prstGeom prst="rect">
            <a:avLst/>
          </a:prstGeom>
          <a:noFill/>
          <a:ln>
            <a:noFill/>
          </a:ln>
        </p:spPr>
        <p:txBody>
          <a:bodyPr spcFirstLastPara="1" wrap="square" lIns="91425" tIns="91425" rIns="91425" bIns="91425" anchor="t" anchorCtr="0">
            <a:noAutofit/>
          </a:bodyPr>
          <a:lstStyle/>
          <a:p>
            <a:pPr lvl="0" algn="just">
              <a:lnSpc>
                <a:spcPct val="150000"/>
              </a:lnSpc>
              <a:buSzPts val="1200"/>
            </a:pPr>
            <a:endParaRPr sz="1400" b="0" i="0" u="none" strike="noStrike" cap="none">
              <a:solidFill>
                <a:srgbClr val="000000"/>
              </a:solidFill>
              <a:latin typeface="Arial"/>
              <a:ea typeface="Arial"/>
              <a:cs typeface="Arial"/>
              <a:sym typeface="Arial"/>
            </a:endParaRPr>
          </a:p>
        </p:txBody>
      </p:sp>
      <p:sp>
        <p:nvSpPr>
          <p:cNvPr id="663" name="Google Shape;663;p5"/>
          <p:cNvSpPr txBox="1"/>
          <p:nvPr/>
        </p:nvSpPr>
        <p:spPr>
          <a:xfrm>
            <a:off x="301625" y="664808"/>
            <a:ext cx="7239000" cy="34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400" b="1" i="0" u="none" strike="noStrike" cap="none">
              <a:solidFill>
                <a:schemeClr val="dk1"/>
              </a:solidFill>
              <a:latin typeface="Times New Roman"/>
              <a:ea typeface="Times New Roman"/>
              <a:cs typeface="Times New Roman"/>
              <a:sym typeface="Times New Roman"/>
            </a:endParaRPr>
          </a:p>
        </p:txBody>
      </p:sp>
      <p:sp>
        <p:nvSpPr>
          <p:cNvPr id="664" name="Google Shape;664;p5"/>
          <p:cNvSpPr txBox="1"/>
          <p:nvPr/>
        </p:nvSpPr>
        <p:spPr>
          <a:xfrm>
            <a:off x="2230080" y="3134193"/>
            <a:ext cx="4055320" cy="427953"/>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pic>
        <p:nvPicPr>
          <p:cNvPr id="2050" name="Picture 2" descr="Unit Testing"/>
          <p:cNvPicPr>
            <a:picLocks noChangeAspect="1" noChangeArrowheads="1"/>
          </p:cNvPicPr>
          <p:nvPr/>
        </p:nvPicPr>
        <p:blipFill>
          <a:blip r:embed="rId3"/>
          <a:srcRect/>
          <a:stretch>
            <a:fillRect/>
          </a:stretch>
        </p:blipFill>
        <p:spPr bwMode="auto">
          <a:xfrm>
            <a:off x="2036927" y="880569"/>
            <a:ext cx="4762500" cy="41052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pPr marL="0" lvl="0" indent="0" algn="r" rtl="0">
                <a:lnSpc>
                  <a:spcPct val="100000"/>
                </a:lnSpc>
                <a:spcBef>
                  <a:spcPts val="0"/>
                </a:spcBef>
                <a:spcAft>
                  <a:spcPts val="0"/>
                </a:spcAft>
                <a:buSzPts val="900"/>
                <a:buNone/>
              </a:pPr>
              <a:t>7</a:t>
            </a:fld>
            <a:endParaRPr sz="900">
              <a:solidFill>
                <a:srgbClr val="FF0000"/>
              </a:solidFill>
              <a:latin typeface="Proxima Nova"/>
              <a:ea typeface="Proxima Nova"/>
              <a:cs typeface="Proxima Nova"/>
              <a:sym typeface="Proxima Nova"/>
            </a:endParaRPr>
          </a:p>
        </p:txBody>
      </p:sp>
      <p:sp>
        <p:nvSpPr>
          <p:cNvPr id="661" name="Google Shape;661;p5"/>
          <p:cNvSpPr txBox="1"/>
          <p:nvPr/>
        </p:nvSpPr>
        <p:spPr>
          <a:xfrm>
            <a:off x="385993" y="126216"/>
            <a:ext cx="6225013" cy="402900"/>
          </a:xfrm>
          <a:prstGeom prst="rect">
            <a:avLst/>
          </a:prstGeom>
          <a:noFill/>
          <a:ln>
            <a:noFill/>
          </a:ln>
        </p:spPr>
        <p:txBody>
          <a:bodyPr spcFirstLastPara="1" wrap="square" lIns="91425" tIns="45700" rIns="91425" bIns="45700" anchor="ctr" anchorCtr="0">
            <a:noAutofit/>
          </a:bodyPr>
          <a:lstStyle/>
          <a:p>
            <a:pPr lvl="0">
              <a:buSzPts val="1400"/>
            </a:pPr>
            <a:r>
              <a:rPr lang="en-US" sz="2400" dirty="0" smtClean="0">
                <a:solidFill>
                  <a:schemeClr val="lt1"/>
                </a:solidFill>
                <a:latin typeface="Calibri"/>
                <a:ea typeface="Calibri"/>
                <a:cs typeface="Calibri"/>
                <a:sym typeface="Calibri"/>
              </a:rPr>
              <a:t>Example</a:t>
            </a:r>
            <a:endParaRPr lang="en-US" sz="2400" dirty="0">
              <a:solidFill>
                <a:schemeClr val="lt1"/>
              </a:solidFill>
              <a:latin typeface="Calibri"/>
              <a:ea typeface="Calibri"/>
              <a:cs typeface="Calibri"/>
              <a:sym typeface="Calibri"/>
            </a:endParaRPr>
          </a:p>
        </p:txBody>
      </p:sp>
      <p:sp>
        <p:nvSpPr>
          <p:cNvPr id="662" name="Google Shape;662;p5"/>
          <p:cNvSpPr txBox="1"/>
          <p:nvPr/>
        </p:nvSpPr>
        <p:spPr>
          <a:xfrm>
            <a:off x="180475" y="1147300"/>
            <a:ext cx="8753100" cy="3620100"/>
          </a:xfrm>
          <a:prstGeom prst="rect">
            <a:avLst/>
          </a:prstGeom>
          <a:noFill/>
          <a:ln>
            <a:noFill/>
          </a:ln>
        </p:spPr>
        <p:txBody>
          <a:bodyPr spcFirstLastPara="1" wrap="square" lIns="91425" tIns="91425" rIns="91425" bIns="91425" anchor="t" anchorCtr="0">
            <a:noAutofit/>
          </a:bodyPr>
          <a:lstStyle/>
          <a:p>
            <a:pPr lvl="0" algn="just">
              <a:lnSpc>
                <a:spcPct val="150000"/>
              </a:lnSpc>
              <a:buSzPts val="1200"/>
            </a:pPr>
            <a:endParaRPr sz="1400" b="0" i="0" u="none" strike="noStrike" cap="none">
              <a:solidFill>
                <a:srgbClr val="000000"/>
              </a:solidFill>
              <a:latin typeface="Arial"/>
              <a:ea typeface="Arial"/>
              <a:cs typeface="Arial"/>
              <a:sym typeface="Arial"/>
            </a:endParaRPr>
          </a:p>
        </p:txBody>
      </p:sp>
      <p:sp>
        <p:nvSpPr>
          <p:cNvPr id="663" name="Google Shape;663;p5"/>
          <p:cNvSpPr txBox="1"/>
          <p:nvPr/>
        </p:nvSpPr>
        <p:spPr>
          <a:xfrm>
            <a:off x="301625" y="664808"/>
            <a:ext cx="7239000" cy="34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400" b="1" i="0" u="none" strike="noStrike" cap="none">
              <a:solidFill>
                <a:schemeClr val="dk1"/>
              </a:solidFill>
              <a:latin typeface="Times New Roman"/>
              <a:ea typeface="Times New Roman"/>
              <a:cs typeface="Times New Roman"/>
              <a:sym typeface="Times New Roman"/>
            </a:endParaRPr>
          </a:p>
        </p:txBody>
      </p:sp>
      <p:sp>
        <p:nvSpPr>
          <p:cNvPr id="664" name="Google Shape;664;p5"/>
          <p:cNvSpPr txBox="1"/>
          <p:nvPr/>
        </p:nvSpPr>
        <p:spPr>
          <a:xfrm>
            <a:off x="2230080" y="3134193"/>
            <a:ext cx="4055320" cy="427953"/>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graphicFrame>
        <p:nvGraphicFramePr>
          <p:cNvPr id="8" name="Table 7"/>
          <p:cNvGraphicFramePr>
            <a:graphicFrameLocks noGrp="1"/>
          </p:cNvGraphicFramePr>
          <p:nvPr/>
        </p:nvGraphicFramePr>
        <p:xfrm>
          <a:off x="914400" y="831775"/>
          <a:ext cx="7199586" cy="3479949"/>
        </p:xfrm>
        <a:graphic>
          <a:graphicData uri="http://schemas.openxmlformats.org/drawingml/2006/table">
            <a:tbl>
              <a:tblPr/>
              <a:tblGrid>
                <a:gridCol w="3599793"/>
                <a:gridCol w="3599793"/>
              </a:tblGrid>
              <a:tr h="316359">
                <a:tc>
                  <a:txBody>
                    <a:bodyPr/>
                    <a:lstStyle/>
                    <a:p>
                      <a:pPr algn="just" fontAlgn="t"/>
                      <a:r>
                        <a:rPr lang="en-US" sz="1200" dirty="0">
                          <a:solidFill>
                            <a:srgbClr val="333333"/>
                          </a:solidFill>
                          <a:latin typeface="inter-regular"/>
                        </a:rPr>
                        <a:t>1.</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Amount transfer</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6359">
                <a:tc>
                  <a:txBody>
                    <a:bodyPr/>
                    <a:lstStyle/>
                    <a:p>
                      <a:pPr algn="just" fontAlgn="t"/>
                      <a:r>
                        <a:rPr lang="en-US" sz="1200">
                          <a:solidFill>
                            <a:srgbClr val="333333"/>
                          </a:solidFill>
                          <a:latin typeface="inter-regular"/>
                        </a:rPr>
                        <a:t>1.1</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From account number (FAN)→ Text Box</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6359">
                <a:tc>
                  <a:txBody>
                    <a:bodyPr/>
                    <a:lstStyle/>
                    <a:p>
                      <a:pPr algn="just" fontAlgn="t"/>
                      <a:r>
                        <a:rPr lang="en-US" sz="1200">
                          <a:solidFill>
                            <a:srgbClr val="333333"/>
                          </a:solidFill>
                          <a:latin typeface="inter-regular"/>
                        </a:rPr>
                        <a:t>1.1.1</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FAN→ accept only 4 digit</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6359">
                <a:tc>
                  <a:txBody>
                    <a:bodyPr/>
                    <a:lstStyle/>
                    <a:p>
                      <a:pPr algn="just" fontAlgn="t"/>
                      <a:r>
                        <a:rPr lang="en-US" sz="1200">
                          <a:solidFill>
                            <a:srgbClr val="333333"/>
                          </a:solidFill>
                          <a:latin typeface="inter-regular"/>
                        </a:rPr>
                        <a:t>1.2</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To account no (TAN)→ Text Box</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6359">
                <a:tc>
                  <a:txBody>
                    <a:bodyPr/>
                    <a:lstStyle/>
                    <a:p>
                      <a:pPr algn="just" fontAlgn="t"/>
                      <a:r>
                        <a:rPr lang="en-US" sz="1200">
                          <a:solidFill>
                            <a:srgbClr val="333333"/>
                          </a:solidFill>
                          <a:latin typeface="inter-regular"/>
                        </a:rPr>
                        <a:t>1.2.1</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TAN→ Accept only 4 digit</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6359">
                <a:tc>
                  <a:txBody>
                    <a:bodyPr/>
                    <a:lstStyle/>
                    <a:p>
                      <a:pPr algn="just" fontAlgn="t"/>
                      <a:r>
                        <a:rPr lang="en-US" sz="1200" dirty="0">
                          <a:solidFill>
                            <a:srgbClr val="333333"/>
                          </a:solidFill>
                          <a:latin typeface="inter-regular"/>
                        </a:rPr>
                        <a:t>1.3</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Amount→ Text Box</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6359">
                <a:tc>
                  <a:txBody>
                    <a:bodyPr/>
                    <a:lstStyle/>
                    <a:p>
                      <a:pPr algn="just" fontAlgn="t"/>
                      <a:r>
                        <a:rPr lang="en-US" sz="1200" dirty="0">
                          <a:solidFill>
                            <a:srgbClr val="333333"/>
                          </a:solidFill>
                          <a:latin typeface="inter-regular"/>
                        </a:rPr>
                        <a:t>1.3.1</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Amount → Accept maximum 4 digit</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6359">
                <a:tc>
                  <a:txBody>
                    <a:bodyPr/>
                    <a:lstStyle/>
                    <a:p>
                      <a:pPr algn="just" fontAlgn="t"/>
                      <a:r>
                        <a:rPr lang="en-US" sz="1200">
                          <a:solidFill>
                            <a:srgbClr val="333333"/>
                          </a:solidFill>
                          <a:latin typeface="inter-regular"/>
                        </a:rPr>
                        <a:t>1.4</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Transfer→ Button</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6359">
                <a:tc>
                  <a:txBody>
                    <a:bodyPr/>
                    <a:lstStyle/>
                    <a:p>
                      <a:pPr algn="just" fontAlgn="t"/>
                      <a:r>
                        <a:rPr lang="en-US" sz="1200">
                          <a:solidFill>
                            <a:srgbClr val="333333"/>
                          </a:solidFill>
                          <a:latin typeface="inter-regular"/>
                        </a:rPr>
                        <a:t>1.4.1</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Transfer → Enabled</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6359">
                <a:tc>
                  <a:txBody>
                    <a:bodyPr/>
                    <a:lstStyle/>
                    <a:p>
                      <a:pPr algn="just" fontAlgn="t"/>
                      <a:r>
                        <a:rPr lang="en-US" sz="1200">
                          <a:solidFill>
                            <a:srgbClr val="333333"/>
                          </a:solidFill>
                          <a:latin typeface="inter-regular"/>
                        </a:rPr>
                        <a:t>1.5</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Cancel→ Button</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6359">
                <a:tc>
                  <a:txBody>
                    <a:bodyPr/>
                    <a:lstStyle/>
                    <a:p>
                      <a:pPr algn="just" fontAlgn="t"/>
                      <a:r>
                        <a:rPr lang="en-US" sz="1200">
                          <a:solidFill>
                            <a:srgbClr val="333333"/>
                          </a:solidFill>
                          <a:latin typeface="inter-regular"/>
                        </a:rPr>
                        <a:t>1.5.1</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latin typeface="inter-regular"/>
                        </a:rPr>
                        <a:t>Cancel→ Enabled</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pPr marL="0" lvl="0" indent="0" algn="r" rtl="0">
                <a:lnSpc>
                  <a:spcPct val="100000"/>
                </a:lnSpc>
                <a:spcBef>
                  <a:spcPts val="0"/>
                </a:spcBef>
                <a:spcAft>
                  <a:spcPts val="0"/>
                </a:spcAft>
                <a:buSzPts val="900"/>
                <a:buNone/>
              </a:pPr>
              <a:t>8</a:t>
            </a:fld>
            <a:endParaRPr sz="900">
              <a:solidFill>
                <a:srgbClr val="FF0000"/>
              </a:solidFill>
              <a:latin typeface="Proxima Nova"/>
              <a:ea typeface="Proxima Nova"/>
              <a:cs typeface="Proxima Nova"/>
              <a:sym typeface="Proxima Nova"/>
            </a:endParaRPr>
          </a:p>
        </p:txBody>
      </p:sp>
      <p:sp>
        <p:nvSpPr>
          <p:cNvPr id="661" name="Google Shape;661;p5"/>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lvl="0">
              <a:lnSpc>
                <a:spcPct val="80000"/>
              </a:lnSpc>
              <a:buClr>
                <a:schemeClr val="lt1"/>
              </a:buClr>
              <a:buSzPts val="2340"/>
            </a:pPr>
            <a:r>
              <a:rPr lang="en-US" sz="2400" dirty="0" err="1" smtClean="0">
                <a:solidFill>
                  <a:schemeClr val="lt1"/>
                </a:solidFill>
              </a:rPr>
              <a:t>JUnit</a:t>
            </a:r>
            <a:r>
              <a:rPr lang="en-US" sz="2400" dirty="0" smtClean="0">
                <a:solidFill>
                  <a:schemeClr val="lt1"/>
                </a:solidFill>
              </a:rPr>
              <a:t> </a:t>
            </a:r>
            <a:r>
              <a:rPr lang="en-US" sz="2400" dirty="0" smtClean="0">
                <a:solidFill>
                  <a:schemeClr val="lt1"/>
                </a:solidFill>
              </a:rPr>
              <a:t>and Its Configurations</a:t>
            </a:r>
            <a:endParaRPr sz="2340" b="0" i="0" u="none" strike="noStrike" cap="none">
              <a:solidFill>
                <a:schemeClr val="lt1"/>
              </a:solidFill>
              <a:latin typeface="Proxima Nova"/>
              <a:ea typeface="Proxima Nova"/>
              <a:cs typeface="Proxima Nova"/>
              <a:sym typeface="Proxima Nova"/>
            </a:endParaRPr>
          </a:p>
        </p:txBody>
      </p:sp>
      <p:sp>
        <p:nvSpPr>
          <p:cNvPr id="662" name="Google Shape;662;p5"/>
          <p:cNvSpPr txBox="1"/>
          <p:nvPr/>
        </p:nvSpPr>
        <p:spPr>
          <a:xfrm>
            <a:off x="180475" y="1147300"/>
            <a:ext cx="8753100" cy="3620100"/>
          </a:xfrm>
          <a:prstGeom prst="rect">
            <a:avLst/>
          </a:prstGeom>
          <a:noFill/>
          <a:ln>
            <a:noFill/>
          </a:ln>
        </p:spPr>
        <p:txBody>
          <a:bodyPr spcFirstLastPara="1" wrap="square" lIns="91425" tIns="91425" rIns="91425" bIns="91425" anchor="t" anchorCtr="0">
            <a:noAutofit/>
          </a:bodyPr>
          <a:lstStyle/>
          <a:p>
            <a:r>
              <a:rPr lang="en-US" dirty="0" smtClean="0"/>
              <a:t>Local Environment Setup. </a:t>
            </a:r>
            <a:r>
              <a:rPr lang="en-US" dirty="0" smtClean="0"/>
              <a:t>...</a:t>
            </a:r>
          </a:p>
          <a:p>
            <a:endParaRPr lang="en-US" dirty="0" smtClean="0"/>
          </a:p>
          <a:p>
            <a:r>
              <a:rPr lang="en-US" dirty="0" smtClean="0"/>
              <a:t>Step 1: Verify Java Installation in Your Machine. </a:t>
            </a:r>
            <a:r>
              <a:rPr lang="en-US" dirty="0" smtClean="0"/>
              <a:t>..</a:t>
            </a:r>
          </a:p>
          <a:p>
            <a:endParaRPr lang="en-US" dirty="0" smtClean="0"/>
          </a:p>
          <a:p>
            <a:r>
              <a:rPr lang="en-US" dirty="0" smtClean="0"/>
              <a:t>Step 2: Set JAVA Environment. </a:t>
            </a:r>
            <a:r>
              <a:rPr lang="en-US" dirty="0" smtClean="0"/>
              <a:t>...</a:t>
            </a:r>
          </a:p>
          <a:p>
            <a:endParaRPr lang="en-US" dirty="0" smtClean="0"/>
          </a:p>
          <a:p>
            <a:r>
              <a:rPr lang="en-US" dirty="0" smtClean="0"/>
              <a:t>Step 3: Download </a:t>
            </a:r>
            <a:r>
              <a:rPr lang="en-US" dirty="0" err="1" smtClean="0"/>
              <a:t>JUnit</a:t>
            </a:r>
            <a:r>
              <a:rPr lang="en-US" dirty="0" smtClean="0"/>
              <a:t> Archive. </a:t>
            </a:r>
            <a:r>
              <a:rPr lang="en-US" dirty="0" smtClean="0"/>
              <a:t>...</a:t>
            </a:r>
          </a:p>
          <a:p>
            <a:endParaRPr lang="en-US" dirty="0" smtClean="0"/>
          </a:p>
          <a:p>
            <a:r>
              <a:rPr lang="en-US" dirty="0" smtClean="0"/>
              <a:t>Step 4: Set </a:t>
            </a:r>
            <a:r>
              <a:rPr lang="en-US" dirty="0" err="1" smtClean="0"/>
              <a:t>JUnit</a:t>
            </a:r>
            <a:r>
              <a:rPr lang="en-US" dirty="0" smtClean="0"/>
              <a:t> Environment. </a:t>
            </a:r>
            <a:r>
              <a:rPr lang="en-US" dirty="0" smtClean="0"/>
              <a:t>...</a:t>
            </a:r>
          </a:p>
          <a:p>
            <a:endParaRPr lang="en-US" dirty="0" smtClean="0"/>
          </a:p>
          <a:p>
            <a:r>
              <a:rPr lang="en-US" dirty="0" smtClean="0"/>
              <a:t>Step 5: Set CLASSPATH Variable. </a:t>
            </a:r>
            <a:r>
              <a:rPr lang="en-US" dirty="0" smtClean="0"/>
              <a:t>...</a:t>
            </a:r>
          </a:p>
          <a:p>
            <a:endParaRPr lang="en-US" dirty="0" smtClean="0"/>
          </a:p>
          <a:p>
            <a:r>
              <a:rPr lang="en-US" dirty="0" smtClean="0"/>
              <a:t>Step 6: Test </a:t>
            </a:r>
            <a:r>
              <a:rPr lang="en-US" dirty="0" err="1" smtClean="0"/>
              <a:t>JUnit</a:t>
            </a:r>
            <a:r>
              <a:rPr lang="en-US" dirty="0" smtClean="0"/>
              <a:t> Setup. </a:t>
            </a:r>
            <a:r>
              <a:rPr lang="en-US" dirty="0" smtClean="0"/>
              <a:t>...</a:t>
            </a:r>
          </a:p>
          <a:p>
            <a:endParaRPr lang="en-US" dirty="0" smtClean="0"/>
          </a:p>
          <a:p>
            <a:r>
              <a:rPr lang="en-US" dirty="0" smtClean="0"/>
              <a:t>Step 7: Verify the Result.</a:t>
            </a:r>
            <a:endParaRPr lang="en-US" dirty="0"/>
          </a:p>
        </p:txBody>
      </p:sp>
      <p:sp>
        <p:nvSpPr>
          <p:cNvPr id="663" name="Google Shape;663;p5"/>
          <p:cNvSpPr txBox="1"/>
          <p:nvPr/>
        </p:nvSpPr>
        <p:spPr>
          <a:xfrm>
            <a:off x="301625" y="664808"/>
            <a:ext cx="7239000" cy="34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400" b="1" i="0" u="none" strike="noStrike" cap="none">
              <a:solidFill>
                <a:schemeClr val="dk1"/>
              </a:solidFill>
              <a:latin typeface="Times New Roman"/>
              <a:ea typeface="Times New Roman"/>
              <a:cs typeface="Times New Roman"/>
              <a:sym typeface="Times New Roman"/>
            </a:endParaRPr>
          </a:p>
        </p:txBody>
      </p:sp>
      <p:sp>
        <p:nvSpPr>
          <p:cNvPr id="664" name="Google Shape;664;p5"/>
          <p:cNvSpPr txBox="1"/>
          <p:nvPr/>
        </p:nvSpPr>
        <p:spPr>
          <a:xfrm>
            <a:off x="2230080" y="3134193"/>
            <a:ext cx="4055320" cy="427953"/>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pPr marL="0" lvl="0" indent="0" algn="r" rtl="0">
                <a:lnSpc>
                  <a:spcPct val="100000"/>
                </a:lnSpc>
                <a:spcBef>
                  <a:spcPts val="0"/>
                </a:spcBef>
                <a:spcAft>
                  <a:spcPts val="0"/>
                </a:spcAft>
                <a:buSzPts val="900"/>
                <a:buNone/>
              </a:pPr>
              <a:t>9</a:t>
            </a:fld>
            <a:endParaRPr sz="900">
              <a:solidFill>
                <a:srgbClr val="FF0000"/>
              </a:solidFill>
              <a:latin typeface="Proxima Nova"/>
              <a:ea typeface="Proxima Nova"/>
              <a:cs typeface="Proxima Nova"/>
              <a:sym typeface="Proxima Nova"/>
            </a:endParaRPr>
          </a:p>
        </p:txBody>
      </p:sp>
      <p:sp>
        <p:nvSpPr>
          <p:cNvPr id="661" name="Google Shape;661;p5"/>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lvl="0">
              <a:lnSpc>
                <a:spcPct val="80000"/>
              </a:lnSpc>
              <a:buClr>
                <a:schemeClr val="lt1"/>
              </a:buClr>
              <a:buSzPts val="2340"/>
            </a:pPr>
            <a:r>
              <a:rPr lang="en-IN" sz="2340" b="0" i="0" u="none" strike="noStrike" cap="none" dirty="0" smtClean="0">
                <a:solidFill>
                  <a:schemeClr val="lt1"/>
                </a:solidFill>
                <a:latin typeface="Proxima Nova"/>
                <a:ea typeface="Proxima Nova"/>
                <a:cs typeface="Proxima Nova"/>
                <a:sym typeface="Proxima Nova"/>
              </a:rPr>
              <a:t>Assertions</a:t>
            </a:r>
            <a:endParaRPr sz="2340" b="0" i="0" u="none" strike="noStrike" cap="none">
              <a:solidFill>
                <a:schemeClr val="lt1"/>
              </a:solidFill>
              <a:latin typeface="Proxima Nova"/>
              <a:ea typeface="Proxima Nova"/>
              <a:cs typeface="Proxima Nova"/>
              <a:sym typeface="Proxima Nova"/>
            </a:endParaRPr>
          </a:p>
        </p:txBody>
      </p:sp>
      <p:sp>
        <p:nvSpPr>
          <p:cNvPr id="662" name="Google Shape;662;p5"/>
          <p:cNvSpPr txBox="1"/>
          <p:nvPr/>
        </p:nvSpPr>
        <p:spPr>
          <a:xfrm>
            <a:off x="180475" y="1147300"/>
            <a:ext cx="8753100" cy="3620100"/>
          </a:xfrm>
          <a:prstGeom prst="rect">
            <a:avLst/>
          </a:prstGeom>
          <a:noFill/>
          <a:ln>
            <a:noFill/>
          </a:ln>
        </p:spPr>
        <p:txBody>
          <a:bodyPr spcFirstLastPara="1" wrap="square" lIns="91425" tIns="91425" rIns="91425" bIns="91425" anchor="t" anchorCtr="0">
            <a:noAutofit/>
          </a:bodyPr>
          <a:lstStyle/>
          <a:p>
            <a:r>
              <a:rPr lang="en-US" b="1" dirty="0" smtClean="0"/>
              <a:t>What is Assertion based testing?</a:t>
            </a:r>
          </a:p>
          <a:p>
            <a:endParaRPr lang="en-US" dirty="0" smtClean="0"/>
          </a:p>
          <a:p>
            <a:r>
              <a:rPr lang="en-US" dirty="0" smtClean="0"/>
              <a:t>An </a:t>
            </a:r>
            <a:r>
              <a:rPr lang="en-US" dirty="0" smtClean="0"/>
              <a:t>assertion is a </a:t>
            </a:r>
            <a:r>
              <a:rPr lang="en-US" dirty="0" err="1" smtClean="0"/>
              <a:t>boolean</a:t>
            </a:r>
            <a:r>
              <a:rPr lang="en-US" dirty="0" smtClean="0"/>
              <a:t> expression at a specific point in a program which will be true unless there is a bug in the program. A test assertion is defined as an expression, which encapsulates some testable logic specified about a target under test</a:t>
            </a:r>
            <a:r>
              <a:rPr lang="en-US" dirty="0" smtClean="0"/>
              <a:t>.</a:t>
            </a:r>
          </a:p>
          <a:p>
            <a:endParaRPr lang="en-US" b="1" dirty="0" smtClean="0"/>
          </a:p>
          <a:p>
            <a:r>
              <a:rPr lang="en-US" b="1" dirty="0" smtClean="0"/>
              <a:t>Benefits of Assertions</a:t>
            </a:r>
            <a:r>
              <a:rPr lang="en-US" b="1" dirty="0" smtClean="0"/>
              <a:t>:</a:t>
            </a:r>
          </a:p>
          <a:p>
            <a:endParaRPr lang="en-US" b="1" dirty="0" smtClean="0"/>
          </a:p>
          <a:p>
            <a:r>
              <a:rPr lang="en-US" dirty="0" smtClean="0"/>
              <a:t>The main advantage of having assertions is to identify defects in a program. The usefulness of assertions include</a:t>
            </a:r>
            <a:r>
              <a:rPr lang="en-US" dirty="0" smtClean="0"/>
              <a:t>:</a:t>
            </a:r>
          </a:p>
          <a:p>
            <a:endParaRPr lang="en-US" dirty="0" smtClean="0"/>
          </a:p>
          <a:p>
            <a:r>
              <a:rPr lang="en-US" dirty="0" smtClean="0"/>
              <a:t>It is used to detect subtle errors which might go unnoticed</a:t>
            </a:r>
            <a:r>
              <a:rPr lang="en-US" dirty="0" smtClean="0"/>
              <a:t>.</a:t>
            </a:r>
          </a:p>
          <a:p>
            <a:endParaRPr lang="en-US" dirty="0" smtClean="0"/>
          </a:p>
          <a:p>
            <a:r>
              <a:rPr lang="en-US" dirty="0" smtClean="0"/>
              <a:t>It is used to detect errors sooner after they occur</a:t>
            </a:r>
            <a:r>
              <a:rPr lang="en-US" dirty="0" smtClean="0"/>
              <a:t>.</a:t>
            </a:r>
          </a:p>
          <a:p>
            <a:endParaRPr lang="en-US" dirty="0" smtClean="0"/>
          </a:p>
          <a:p>
            <a:r>
              <a:rPr lang="en-US" dirty="0" smtClean="0"/>
              <a:t>Make a statement about the effects of the code that is guaranteed to be true</a:t>
            </a:r>
            <a:endParaRPr lang="en-US" dirty="0"/>
          </a:p>
        </p:txBody>
      </p:sp>
      <p:sp>
        <p:nvSpPr>
          <p:cNvPr id="663" name="Google Shape;663;p5"/>
          <p:cNvSpPr txBox="1"/>
          <p:nvPr/>
        </p:nvSpPr>
        <p:spPr>
          <a:xfrm>
            <a:off x="301625" y="664808"/>
            <a:ext cx="7239000" cy="34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400" b="1" i="0" u="none" strike="noStrike" cap="none">
              <a:solidFill>
                <a:schemeClr val="dk1"/>
              </a:solidFill>
              <a:latin typeface="Times New Roman"/>
              <a:ea typeface="Times New Roman"/>
              <a:cs typeface="Times New Roman"/>
              <a:sym typeface="Times New Roman"/>
            </a:endParaRPr>
          </a:p>
        </p:txBody>
      </p:sp>
      <p:sp>
        <p:nvSpPr>
          <p:cNvPr id="664" name="Google Shape;664;p5"/>
          <p:cNvSpPr txBox="1"/>
          <p:nvPr/>
        </p:nvSpPr>
        <p:spPr>
          <a:xfrm>
            <a:off x="2230080" y="3134193"/>
            <a:ext cx="4055320" cy="427953"/>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482</Words>
  <PresentationFormat>On-screen Show (16:9)</PresentationFormat>
  <Paragraphs>97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Proxima Nova</vt:lpstr>
      <vt:lpstr>Calibri</vt:lpstr>
      <vt:lpstr>Times New Roman</vt:lpstr>
      <vt:lpstr>inter-regular</vt:lpstr>
      <vt:lpstr>Roboto</vt:lpstr>
      <vt:lpstr>MASTER_UPGRAD</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QSS</cp:lastModifiedBy>
  <cp:revision>17</cp:revision>
  <dcterms:modified xsi:type="dcterms:W3CDTF">2022-08-01T13:30:04Z</dcterms:modified>
</cp:coreProperties>
</file>