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509">
          <p15:clr>
            <a:srgbClr val="9AA0A6"/>
          </p15:clr>
        </p15:guide>
        <p15:guide id="4" pos="1417">
          <p15:clr>
            <a:srgbClr val="9AA0A6"/>
          </p15:clr>
        </p15:guide>
      </p15:sldGuideLst>
    </p:ext>
    <p:ext uri="http://customooxmlschemas.google.com/">
      <go:slidesCustomData xmlns:go="http://customooxmlschemas.google.com/" r:id="rId36" roundtripDataSignature="AMtx7miE5X0Hl+So+Gz1s6cAku1VGf46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09" orient="horz"/>
        <p:guide pos="141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9" name="Google Shape;6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7" name="Google Shape;68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5" name="Google Shape;69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4" name="Google Shape;70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3" name="Google Shape;7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2" name="Google Shape;7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0" name="Google Shape;73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8" name="Google Shape;73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6" name="Google Shape;74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4" name="Google Shape;75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13" name="Google Shape;61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2" name="Google Shape;76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0" name="Google Shape;77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8" name="Google Shape;77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3" name="Google Shape;6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1" name="Google Shape;6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b7ebb31e37_0_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9" name="Google Shape;639;gb7ebb31e3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7" name="Google Shape;6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5" name="Google Shape;6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3" name="Google Shape;66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1" name="Google Shape;67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5.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20.png"/><Relationship Id="rId10" Type="http://schemas.openxmlformats.org/officeDocument/2006/relationships/image" Target="../media/image5.png"/><Relationship Id="rId9"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25.png"/><Relationship Id="rId4" Type="http://schemas.openxmlformats.org/officeDocument/2006/relationships/image" Target="../media/image27.png"/><Relationship Id="rId11" Type="http://schemas.openxmlformats.org/officeDocument/2006/relationships/image" Target="../media/image34.png"/><Relationship Id="rId10" Type="http://schemas.openxmlformats.org/officeDocument/2006/relationships/image" Target="../media/image33.png"/><Relationship Id="rId12" Type="http://schemas.openxmlformats.org/officeDocument/2006/relationships/image" Target="../media/image5.png"/><Relationship Id="rId9" Type="http://schemas.openxmlformats.org/officeDocument/2006/relationships/image" Target="../media/image32.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5.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20.png"/><Relationship Id="rId10" Type="http://schemas.openxmlformats.org/officeDocument/2006/relationships/image" Target="../media/image5.png"/><Relationship Id="rId9"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
        <p:nvSpPr>
          <p:cNvPr id="15" name="Google Shape;15;p2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7" name="Google Shape;17;p24"/>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E72D4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4"/>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4"/>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20" name="Google Shape;20;p24"/>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2 Line Title, Infographics and Caption">
  <p:cSld name="3_2 Line Title, Infographics and Caption">
    <p:spTree>
      <p:nvGrpSpPr>
        <p:cNvPr id="112" name="Shape 112"/>
        <p:cNvGrpSpPr/>
        <p:nvPr/>
      </p:nvGrpSpPr>
      <p:grpSpPr>
        <a:xfrm>
          <a:off x="0" y="0"/>
          <a:ext cx="0" cy="0"/>
          <a:chOff x="0" y="0"/>
          <a:chExt cx="0" cy="0"/>
        </a:xfrm>
      </p:grpSpPr>
      <p:sp>
        <p:nvSpPr>
          <p:cNvPr id="113" name="Google Shape;113;p33"/>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14" name="Google Shape;114;p33"/>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15" name="Google Shape;115;p33"/>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6" name="Google Shape;116;p33"/>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7" name="Google Shape;117;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18" name="Google Shape;118;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33"/>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20" name="Google Shape;120;p33"/>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121" name="Google Shape;121;p33"/>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i="0" lang="en" sz="3600" u="none" cap="none" strike="noStrike">
                <a:solidFill>
                  <a:srgbClr val="F5333F"/>
                </a:solidFill>
                <a:latin typeface="Arial"/>
                <a:ea typeface="Arial"/>
                <a:cs typeface="Arial"/>
                <a:sym typeface="Arial"/>
              </a:rPr>
              <a:t>Click to add Title</a:t>
            </a:r>
            <a:endParaRPr b="0" i="0" sz="3600" u="none" cap="none" strike="noStrike">
              <a:solidFill>
                <a:srgbClr val="F5333F"/>
              </a:solidFill>
              <a:latin typeface="Arial"/>
              <a:ea typeface="Arial"/>
              <a:cs typeface="Arial"/>
              <a:sym typeface="Arial"/>
            </a:endParaRPr>
          </a:p>
        </p:txBody>
      </p:sp>
      <p:sp>
        <p:nvSpPr>
          <p:cNvPr id="122" name="Google Shape;122;p33"/>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showMasterSp="0">
  <p:cSld name="6_Section Header">
    <p:spTree>
      <p:nvGrpSpPr>
        <p:cNvPr id="123" name="Shape 123"/>
        <p:cNvGrpSpPr/>
        <p:nvPr/>
      </p:nvGrpSpPr>
      <p:grpSpPr>
        <a:xfrm>
          <a:off x="0" y="0"/>
          <a:ext cx="0" cy="0"/>
          <a:chOff x="0" y="0"/>
          <a:chExt cx="0" cy="0"/>
        </a:xfrm>
      </p:grpSpPr>
      <p:sp>
        <p:nvSpPr>
          <p:cNvPr id="124" name="Google Shape;124;p3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25" name="Google Shape;125;p34"/>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nvGrpSpPr>
          <p:cNvPr id="126" name="Google Shape;126;p34"/>
          <p:cNvGrpSpPr/>
          <p:nvPr/>
        </p:nvGrpSpPr>
        <p:grpSpPr>
          <a:xfrm>
            <a:off x="994787" y="3020755"/>
            <a:ext cx="775019" cy="174751"/>
            <a:chOff x="1326382" y="4041646"/>
            <a:chExt cx="2597497" cy="653143"/>
          </a:xfrm>
        </p:grpSpPr>
        <p:sp>
          <p:nvSpPr>
            <p:cNvPr id="127" name="Google Shape;127;p34"/>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28" name="Google Shape;128;p34"/>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29" name="Google Shape;129;p34"/>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30" name="Google Shape;130;p34"/>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31" name="Google Shape;131;p34"/>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sp>
        <p:nvSpPr>
          <p:cNvPr id="132" name="Google Shape;132;p34"/>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3" name="Google Shape;133;p34"/>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4" name="Google Shape;134;p34"/>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5" name="Google Shape;135;p34"/>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36" name="Google Shape;136;p34"/>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37" name="Google Shape;137;p34"/>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38" name="Google Shape;138;p3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39" name="Google Shape;139;p34"/>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nvGrpSpPr>
          <p:cNvPr id="140" name="Google Shape;140;p34"/>
          <p:cNvGrpSpPr/>
          <p:nvPr/>
        </p:nvGrpSpPr>
        <p:grpSpPr>
          <a:xfrm>
            <a:off x="923664" y="3020755"/>
            <a:ext cx="775019" cy="174751"/>
            <a:chOff x="1326382" y="4041646"/>
            <a:chExt cx="2597497" cy="653143"/>
          </a:xfrm>
        </p:grpSpPr>
        <p:sp>
          <p:nvSpPr>
            <p:cNvPr id="141" name="Google Shape;141;p34"/>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42" name="Google Shape;142;p34"/>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43" name="Google Shape;143;p34"/>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44" name="Google Shape;144;p34"/>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45" name="Google Shape;145;p34"/>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sp>
        <p:nvSpPr>
          <p:cNvPr id="146" name="Google Shape;146;p34"/>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7" name="Google Shape;147;p34"/>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8" name="Google Shape;148;p34"/>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49" name="Google Shape;149;p34"/>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Infographic" showMasterSp="0">
  <p:cSld name="1_Title and TImeline Infographic">
    <p:spTree>
      <p:nvGrpSpPr>
        <p:cNvPr id="150" name="Shape 150"/>
        <p:cNvGrpSpPr/>
        <p:nvPr/>
      </p:nvGrpSpPr>
      <p:grpSpPr>
        <a:xfrm>
          <a:off x="0" y="0"/>
          <a:ext cx="0" cy="0"/>
          <a:chOff x="0" y="0"/>
          <a:chExt cx="0" cy="0"/>
        </a:xfrm>
      </p:grpSpPr>
      <p:sp>
        <p:nvSpPr>
          <p:cNvPr id="151" name="Google Shape;151;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52" name="Google Shape;152;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53" name="Google Shape;153;p35"/>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54" name="Google Shape;154;p35"/>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5" name="Google Shape;155;p35"/>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6" name="Google Shape;156;p35"/>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7" name="Google Shape;157;p35"/>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8" name="Google Shape;158;p35"/>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9" name="Google Shape;159;p35"/>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0" name="Google Shape;160;p35"/>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1" name="Google Shape;161;p35"/>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2" name="Google Shape;162;p35"/>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3" name="Google Shape;163;p35"/>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4" name="Google Shape;164;p35"/>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5" name="Google Shape;165;p35"/>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6" name="Google Shape;166;p35"/>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7" name="Google Shape;167;p35"/>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8" name="Google Shape;168;p35"/>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9" name="Google Shape;169;p35"/>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0" name="Google Shape;170;p35"/>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1" name="Google Shape;171;p35"/>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2" name="Google Shape;172;p35"/>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3" name="Google Shape;173;p35"/>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74" name="Google Shape;174;p35"/>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75" name="Google Shape;175;p3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76" name="Google Shape;176;p3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77" name="Google Shape;177;p3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1_Title and Doughnut Chart">
    <p:spTree>
      <p:nvGrpSpPr>
        <p:cNvPr id="178" name="Shape 178"/>
        <p:cNvGrpSpPr/>
        <p:nvPr/>
      </p:nvGrpSpPr>
      <p:grpSpPr>
        <a:xfrm>
          <a:off x="0" y="0"/>
          <a:ext cx="0" cy="0"/>
          <a:chOff x="0" y="0"/>
          <a:chExt cx="0" cy="0"/>
        </a:xfrm>
      </p:grpSpPr>
      <p:sp>
        <p:nvSpPr>
          <p:cNvPr id="179" name="Google Shape;179;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80" name="Google Shape;180;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3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82" name="Google Shape;182;p3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83" name="Google Shape;183;p36"/>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ne Chart">
  <p:cSld name="1_Title and Line Chart">
    <p:spTree>
      <p:nvGrpSpPr>
        <p:cNvPr id="184" name="Shape 184"/>
        <p:cNvGrpSpPr/>
        <p:nvPr/>
      </p:nvGrpSpPr>
      <p:grpSpPr>
        <a:xfrm>
          <a:off x="0" y="0"/>
          <a:ext cx="0" cy="0"/>
          <a:chOff x="0" y="0"/>
          <a:chExt cx="0" cy="0"/>
        </a:xfrm>
      </p:grpSpPr>
      <p:sp>
        <p:nvSpPr>
          <p:cNvPr id="185" name="Google Shape;185;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86" name="Google Shape;186;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87" name="Google Shape;187;p37"/>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88" name="Google Shape;188;p37"/>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189" name="Google Shape;189;p37"/>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190" name="Google Shape;190;p37"/>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1" name="Google Shape;191;p37"/>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2" name="Google Shape;192;p37"/>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3" name="Google Shape;193;p37"/>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4" name="Google Shape;194;p37"/>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5" name="Google Shape;195;p37"/>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6" name="Google Shape;196;p37"/>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7" name="Google Shape;197;p37"/>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8" name="Google Shape;198;p37"/>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99" name="Google Shape;199;p37"/>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200" name="Google Shape;200;p37"/>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201" name="Google Shape;201;p3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02" name="Google Shape;202;p3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3" name="Google Shape;203;p37"/>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2">
  <p:cSld name="1_Title and Doughnut Chart 2">
    <p:spTree>
      <p:nvGrpSpPr>
        <p:cNvPr id="204" name="Shape 204"/>
        <p:cNvGrpSpPr/>
        <p:nvPr/>
      </p:nvGrpSpPr>
      <p:grpSpPr>
        <a:xfrm>
          <a:off x="0" y="0"/>
          <a:ext cx="0" cy="0"/>
          <a:chOff x="0" y="0"/>
          <a:chExt cx="0" cy="0"/>
        </a:xfrm>
      </p:grpSpPr>
      <p:sp>
        <p:nvSpPr>
          <p:cNvPr id="205" name="Google Shape;205;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06" name="Google Shape;206;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07" name="Google Shape;207;p38"/>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08" name="Google Shape;208;p38"/>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09" name="Google Shape;209;p38"/>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10" name="Google Shape;210;p38"/>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1" name="Google Shape;211;p38"/>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2" name="Google Shape;212;p38"/>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3" name="Google Shape;213;p38"/>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14" name="Google Shape;214;p38"/>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15" name="Google Shape;215;p38"/>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16" name="Google Shape;216;p38"/>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17" name="Google Shape;217;p3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18" name="Google Shape;218;p3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19" name="Google Shape;219;p38"/>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hic">
  <p:cSld name="1_Title and Infograhic">
    <p:spTree>
      <p:nvGrpSpPr>
        <p:cNvPr id="220" name="Shape 220"/>
        <p:cNvGrpSpPr/>
        <p:nvPr/>
      </p:nvGrpSpPr>
      <p:grpSpPr>
        <a:xfrm>
          <a:off x="0" y="0"/>
          <a:ext cx="0" cy="0"/>
          <a:chOff x="0" y="0"/>
          <a:chExt cx="0" cy="0"/>
        </a:xfrm>
      </p:grpSpPr>
      <p:sp>
        <p:nvSpPr>
          <p:cNvPr id="221" name="Google Shape;221;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2" name="Google Shape;222;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23" name="Google Shape;223;p39"/>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24" name="Google Shape;224;p39"/>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25" name="Google Shape;225;p39"/>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6" name="Google Shape;226;p39"/>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7" name="Google Shape;227;p39"/>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8" name="Google Shape;228;p39"/>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9" name="Google Shape;229;p39"/>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0" name="Google Shape;230;p39"/>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1" name="Google Shape;231;p39"/>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2" name="Google Shape;232;p39"/>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3" name="Google Shape;233;p39"/>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4" name="Google Shape;234;p39"/>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5" name="Google Shape;235;p39"/>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6" name="Google Shape;236;p39"/>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7" name="Google Shape;237;p39"/>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8" name="Google Shape;238;p39"/>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9" name="Google Shape;239;p39"/>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0" name="Google Shape;240;p39"/>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1" name="Google Shape;241;p39"/>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2" name="Google Shape;242;p39"/>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43" name="Google Shape;243;p39"/>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44" name="Google Shape;244;p39"/>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45" name="Google Shape;245;p3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46" name="Google Shape;246;p3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47" name="Google Shape;247;p39"/>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2">
  <p:cSld name="1_Title and Infographic 2">
    <p:spTree>
      <p:nvGrpSpPr>
        <p:cNvPr id="248" name="Shape 248"/>
        <p:cNvGrpSpPr/>
        <p:nvPr/>
      </p:nvGrpSpPr>
      <p:grpSpPr>
        <a:xfrm>
          <a:off x="0" y="0"/>
          <a:ext cx="0" cy="0"/>
          <a:chOff x="0" y="0"/>
          <a:chExt cx="0" cy="0"/>
        </a:xfrm>
      </p:grpSpPr>
      <p:sp>
        <p:nvSpPr>
          <p:cNvPr id="249" name="Google Shape;249;p4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50" name="Google Shape;250;p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C:\Users\diyajoseph\Desktop\New folder (3)\Infographics-01-01.png" id="251" name="Google Shape;251;p40"/>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252" name="Google Shape;252;p40"/>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3" name="Google Shape;253;p40"/>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4" name="Google Shape;254;p40"/>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5" name="Google Shape;255;p40"/>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6" name="Google Shape;256;p40"/>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7" name="Google Shape;257;p40"/>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8" name="Google Shape;258;p40"/>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9" name="Google Shape;259;p40"/>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0" name="Google Shape;260;p40"/>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1" name="Google Shape;261;p40"/>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2" name="Google Shape;262;p4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263" name="Google Shape;263;p40"/>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3">
  <p:cSld name="1_Title and Infographic 3">
    <p:spTree>
      <p:nvGrpSpPr>
        <p:cNvPr id="264" name="Shape 264"/>
        <p:cNvGrpSpPr/>
        <p:nvPr/>
      </p:nvGrpSpPr>
      <p:grpSpPr>
        <a:xfrm>
          <a:off x="0" y="0"/>
          <a:ext cx="0" cy="0"/>
          <a:chOff x="0" y="0"/>
          <a:chExt cx="0" cy="0"/>
        </a:xfrm>
      </p:grpSpPr>
      <p:sp>
        <p:nvSpPr>
          <p:cNvPr id="265" name="Google Shape;265;p4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66" name="Google Shape;266;p4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267" name="Google Shape;267;p41"/>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8" name="Google Shape;268;p41"/>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9" name="Google Shape;269;p41"/>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0" name="Google Shape;270;p41"/>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1" name="Google Shape;271;p41"/>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2" name="Google Shape;272;p41"/>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3" name="Google Shape;273;p41"/>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4" name="Google Shape;274;p41"/>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5" name="Google Shape;275;p41"/>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6" name="Google Shape;276;p41"/>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7" name="Google Shape;277;p41"/>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8" name="Google Shape;278;p41"/>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9" name="Google Shape;279;p41"/>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0" name="Google Shape;280;p41"/>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1" name="Google Shape;281;p41"/>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2" name="Google Shape;282;p41"/>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3" name="Google Shape;283;p41"/>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4" name="Google Shape;284;p41"/>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5" name="Google Shape;285;p41"/>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6" name="Google Shape;286;p41"/>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7" name="Google Shape;287;p41"/>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8" name="Google Shape;288;p41"/>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9" name="Google Shape;289;p41"/>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0" name="Google Shape;290;p41"/>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291" name="Google Shape;291;p41"/>
          <p:cNvGrpSpPr/>
          <p:nvPr/>
        </p:nvGrpSpPr>
        <p:grpSpPr>
          <a:xfrm>
            <a:off x="3064089" y="1322496"/>
            <a:ext cx="3130304" cy="3130304"/>
            <a:chOff x="1725851" y="197234"/>
            <a:chExt cx="4799362" cy="4799363"/>
          </a:xfrm>
        </p:grpSpPr>
        <p:sp>
          <p:nvSpPr>
            <p:cNvPr id="292" name="Google Shape;292;p41"/>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3" name="Google Shape;293;p41"/>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4" name="Google Shape;294;p41"/>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5" name="Google Shape;295;p41"/>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96" name="Google Shape;296;p41"/>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7" name="Google Shape;297;p41"/>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8" name="Google Shape;298;p41"/>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9" name="Google Shape;299;p41"/>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0" name="Google Shape;300;p41"/>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chemeClr val="dk1"/>
                </a:buClr>
                <a:buSzPts val="1200"/>
                <a:buFont typeface="Calibri"/>
                <a:buNone/>
              </a:pPr>
              <a:r>
                <a:t/>
              </a:r>
              <a:endParaRPr b="0" i="0" sz="1200" u="none" cap="none" strike="noStrike">
                <a:solidFill>
                  <a:srgbClr val="4C4C4C"/>
                </a:solidFill>
                <a:latin typeface="Roboto"/>
                <a:ea typeface="Roboto"/>
                <a:cs typeface="Roboto"/>
                <a:sym typeface="Roboto"/>
              </a:endParaRPr>
            </a:p>
          </p:txBody>
        </p:sp>
        <p:sp>
          <p:nvSpPr>
            <p:cNvPr id="301" name="Google Shape;301;p41"/>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02" name="Google Shape;302;p41"/>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03" name="Google Shape;303;p41"/>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04" name="Google Shape;304;p41"/>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05" name="Google Shape;305;p41"/>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06" name="Google Shape;306;p41"/>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07" name="Google Shape;307;p41"/>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08" name="Google Shape;308;p41"/>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grpSp>
      <p:pic>
        <p:nvPicPr>
          <p:cNvPr id="309" name="Google Shape;309;p41"/>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310" name="Google Shape;310;p41"/>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311" name="Google Shape;311;p41"/>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312" name="Google Shape;312;p41"/>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313" name="Google Shape;313;p41"/>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314" name="Google Shape;314;p41"/>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315" name="Google Shape;315;p41"/>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316" name="Google Shape;316;p41"/>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317" name="Google Shape;317;p41"/>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8" name="Google Shape;318;p4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319" name="Google Shape;319;p41"/>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0" name="Google Shape;320;p41"/>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10_Custom Layout">
    <p:spTree>
      <p:nvGrpSpPr>
        <p:cNvPr id="321" name="Shape 321"/>
        <p:cNvGrpSpPr/>
        <p:nvPr/>
      </p:nvGrpSpPr>
      <p:grpSpPr>
        <a:xfrm>
          <a:off x="0" y="0"/>
          <a:ext cx="0" cy="0"/>
          <a:chOff x="0" y="0"/>
          <a:chExt cx="0" cy="0"/>
        </a:xfrm>
      </p:grpSpPr>
      <p:sp>
        <p:nvSpPr>
          <p:cNvPr id="322" name="Google Shape;322;p4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3" name="Google Shape;323;p4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42"/>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42"/>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6" name="Google Shape;326;p4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327" name="Google Shape;327;p4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8" name="Google Shape;328;p42"/>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2_Divider">
    <p:spTree>
      <p:nvGrpSpPr>
        <p:cNvPr id="21" name="Shape 21"/>
        <p:cNvGrpSpPr/>
        <p:nvPr/>
      </p:nvGrpSpPr>
      <p:grpSpPr>
        <a:xfrm>
          <a:off x="0" y="0"/>
          <a:ext cx="0" cy="0"/>
          <a:chOff x="0" y="0"/>
          <a:chExt cx="0" cy="0"/>
        </a:xfrm>
      </p:grpSpPr>
      <p:sp>
        <p:nvSpPr>
          <p:cNvPr id="22" name="Google Shape;22;p25"/>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 name="Google Shape;23;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4" name="Google Shape;24;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25"/>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6" name="Google Shape;26;p25"/>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pic>
        <p:nvPicPr>
          <p:cNvPr id="27" name="Google Shape;27;p25"/>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8" name="Google Shape;28;p25"/>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1_Divider">
    <p:spTree>
      <p:nvGrpSpPr>
        <p:cNvPr id="329" name="Shape 329"/>
        <p:cNvGrpSpPr/>
        <p:nvPr/>
      </p:nvGrpSpPr>
      <p:grpSpPr>
        <a:xfrm>
          <a:off x="0" y="0"/>
          <a:ext cx="0" cy="0"/>
          <a:chOff x="0" y="0"/>
          <a:chExt cx="0" cy="0"/>
        </a:xfrm>
      </p:grpSpPr>
      <p:sp>
        <p:nvSpPr>
          <p:cNvPr id="330" name="Google Shape;330;p43"/>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1" name="Google Shape;331;p4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4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333" name="Google Shape;333;p4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34" name="Google Shape;334;p4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400" u="none" cap="none" strike="noStrike">
              <a:solidFill>
                <a:srgbClr val="000000"/>
              </a:solidFill>
              <a:latin typeface="Arial"/>
              <a:ea typeface="Arial"/>
              <a:cs typeface="Arial"/>
              <a:sym typeface="Arial"/>
            </a:endParaRPr>
          </a:p>
        </p:txBody>
      </p:sp>
      <p:pic>
        <p:nvPicPr>
          <p:cNvPr id="335" name="Google Shape;335;p4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36" name="Google Shape;336;p4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picture with caption" showMasterSp="0">
  <p:cSld name="Title and 3 picture with caption">
    <p:spTree>
      <p:nvGrpSpPr>
        <p:cNvPr id="337" name="Shape 337"/>
        <p:cNvGrpSpPr/>
        <p:nvPr/>
      </p:nvGrpSpPr>
      <p:grpSpPr>
        <a:xfrm>
          <a:off x="0" y="0"/>
          <a:ext cx="0" cy="0"/>
          <a:chOff x="0" y="0"/>
          <a:chExt cx="0" cy="0"/>
        </a:xfrm>
      </p:grpSpPr>
      <p:sp>
        <p:nvSpPr>
          <p:cNvPr id="338" name="Google Shape;338;p4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39" name="Google Shape;339;p4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40" name="Google Shape;340;p44"/>
          <p:cNvSpPr txBox="1"/>
          <p:nvPr>
            <p:ph type="title"/>
          </p:nvPr>
        </p:nvSpPr>
        <p:spPr>
          <a:xfrm>
            <a:off x="629841" y="600075"/>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p44"/>
          <p:cNvSpPr/>
          <p:nvPr>
            <p:ph idx="2" type="pic"/>
          </p:nvPr>
        </p:nvSpPr>
        <p:spPr>
          <a:xfrm>
            <a:off x="1445363" y="1382268"/>
            <a:ext cx="1668121"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2" name="Google Shape;342;p44"/>
          <p:cNvSpPr/>
          <p:nvPr>
            <p:ph idx="3" type="pic"/>
          </p:nvPr>
        </p:nvSpPr>
        <p:spPr>
          <a:xfrm>
            <a:off x="3744984"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3" name="Google Shape;343;p44"/>
          <p:cNvSpPr/>
          <p:nvPr>
            <p:ph idx="4" type="pic"/>
          </p:nvPr>
        </p:nvSpPr>
        <p:spPr>
          <a:xfrm>
            <a:off x="6055443"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4" name="Google Shape;344;p44"/>
          <p:cNvSpPr txBox="1"/>
          <p:nvPr>
            <p:ph idx="1" type="body"/>
          </p:nvPr>
        </p:nvSpPr>
        <p:spPr>
          <a:xfrm>
            <a:off x="1439466" y="3519224"/>
            <a:ext cx="1674019" cy="2764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5" name="Google Shape;345;p44"/>
          <p:cNvSpPr txBox="1"/>
          <p:nvPr>
            <p:ph idx="5" type="body"/>
          </p:nvPr>
        </p:nvSpPr>
        <p:spPr>
          <a:xfrm>
            <a:off x="3744985" y="3519224"/>
            <a:ext cx="1654032" cy="2764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6" name="Google Shape;346;p44"/>
          <p:cNvSpPr txBox="1"/>
          <p:nvPr>
            <p:ph idx="6" type="body"/>
          </p:nvPr>
        </p:nvSpPr>
        <p:spPr>
          <a:xfrm>
            <a:off x="6050503" y="3519223"/>
            <a:ext cx="1654032" cy="28396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7" name="Google Shape;347;p44"/>
          <p:cNvSpPr txBox="1"/>
          <p:nvPr>
            <p:ph idx="7" type="body"/>
          </p:nvPr>
        </p:nvSpPr>
        <p:spPr>
          <a:xfrm>
            <a:off x="1439863"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8" name="Google Shape;348;p44"/>
          <p:cNvSpPr txBox="1"/>
          <p:nvPr>
            <p:ph idx="8" type="body"/>
          </p:nvPr>
        </p:nvSpPr>
        <p:spPr>
          <a:xfrm>
            <a:off x="3735388"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9" name="Google Shape;349;p44"/>
          <p:cNvSpPr txBox="1"/>
          <p:nvPr>
            <p:ph idx="9" type="body"/>
          </p:nvPr>
        </p:nvSpPr>
        <p:spPr>
          <a:xfrm>
            <a:off x="6050502" y="3862520"/>
            <a:ext cx="1658973"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0" name="Google Shape;350;p4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1" name="Google Shape;351;p4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352" name="Google Shape;352;p44"/>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pictures" showMasterSp="0">
  <p:cSld name="Title and 2 pictures">
    <p:spTree>
      <p:nvGrpSpPr>
        <p:cNvPr id="353" name="Shape 353"/>
        <p:cNvGrpSpPr/>
        <p:nvPr/>
      </p:nvGrpSpPr>
      <p:grpSpPr>
        <a:xfrm>
          <a:off x="0" y="0"/>
          <a:ext cx="0" cy="0"/>
          <a:chOff x="0" y="0"/>
          <a:chExt cx="0" cy="0"/>
        </a:xfrm>
      </p:grpSpPr>
      <p:sp>
        <p:nvSpPr>
          <p:cNvPr id="354" name="Google Shape;354;p4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55" name="Google Shape;355;p45"/>
          <p:cNvSpPr txBox="1"/>
          <p:nvPr>
            <p:ph type="title"/>
          </p:nvPr>
        </p:nvSpPr>
        <p:spPr>
          <a:xfrm>
            <a:off x="642473" y="546498"/>
            <a:ext cx="5902706" cy="56792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45"/>
          <p:cNvSpPr/>
          <p:nvPr/>
        </p:nvSpPr>
        <p:spPr>
          <a:xfrm>
            <a:off x="4599929" y="1870236"/>
            <a:ext cx="3921771"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57" name="Google Shape;357;p45"/>
          <p:cNvSpPr/>
          <p:nvPr>
            <p:ph idx="2" type="pic"/>
          </p:nvPr>
        </p:nvSpPr>
        <p:spPr>
          <a:xfrm>
            <a:off x="4599929" y="1868092"/>
            <a:ext cx="3921771" cy="232529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8" name="Google Shape;358;p45"/>
          <p:cNvSpPr/>
          <p:nvPr>
            <p:ph idx="3" type="pic"/>
          </p:nvPr>
        </p:nvSpPr>
        <p:spPr>
          <a:xfrm>
            <a:off x="621848" y="1868091"/>
            <a:ext cx="2592000" cy="78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9" name="Google Shape;359;p45"/>
          <p:cNvSpPr txBox="1"/>
          <p:nvPr>
            <p:ph idx="1" type="body"/>
          </p:nvPr>
        </p:nvSpPr>
        <p:spPr>
          <a:xfrm>
            <a:off x="629841" y="3145632"/>
            <a:ext cx="3343275" cy="283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0" name="Google Shape;360;p45"/>
          <p:cNvSpPr txBox="1"/>
          <p:nvPr>
            <p:ph idx="4" type="body"/>
          </p:nvPr>
        </p:nvSpPr>
        <p:spPr>
          <a:xfrm>
            <a:off x="635000" y="3515616"/>
            <a:ext cx="3343275" cy="283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10"/>
              <a:buFont typeface="Arial"/>
              <a:buNone/>
              <a:defRPr b="0" i="0" sz="131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1" name="Google Shape;361;p45"/>
          <p:cNvSpPr txBox="1"/>
          <p:nvPr>
            <p:ph idx="10" type="dt"/>
          </p:nvPr>
        </p:nvSpPr>
        <p:spPr>
          <a:xfrm>
            <a:off x="642473"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45"/>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363" name="Google Shape;363;p45"/>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64" name="Google Shape;364;p4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65" name="Google Shape;365;p45"/>
          <p:cNvSpPr/>
          <p:nvPr/>
        </p:nvSpPr>
        <p:spPr>
          <a:xfrm>
            <a:off x="4599929" y="1870236"/>
            <a:ext cx="3969000"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366" name="Google Shape;366;p4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s and Content">
  <p:cSld name="Title, Icons and Content">
    <p:spTree>
      <p:nvGrpSpPr>
        <p:cNvPr id="367" name="Shape 367"/>
        <p:cNvGrpSpPr/>
        <p:nvPr/>
      </p:nvGrpSpPr>
      <p:grpSpPr>
        <a:xfrm>
          <a:off x="0" y="0"/>
          <a:ext cx="0" cy="0"/>
          <a:chOff x="0" y="0"/>
          <a:chExt cx="0" cy="0"/>
        </a:xfrm>
      </p:grpSpPr>
      <p:pic>
        <p:nvPicPr>
          <p:cNvPr id="368" name="Google Shape;368;p46"/>
          <p:cNvPicPr preferRelativeResize="0"/>
          <p:nvPr/>
        </p:nvPicPr>
        <p:blipFill rotWithShape="1">
          <a:blip r:embed="rId2">
            <a:alphaModFix/>
          </a:blip>
          <a:srcRect b="0" l="0" r="0" t="0"/>
          <a:stretch/>
        </p:blipFill>
        <p:spPr>
          <a:xfrm>
            <a:off x="417869" y="988850"/>
            <a:ext cx="402337" cy="402337"/>
          </a:xfrm>
          <a:prstGeom prst="rect">
            <a:avLst/>
          </a:prstGeom>
          <a:noFill/>
          <a:ln>
            <a:noFill/>
          </a:ln>
        </p:spPr>
      </p:pic>
      <p:pic>
        <p:nvPicPr>
          <p:cNvPr id="369" name="Google Shape;369;p46"/>
          <p:cNvPicPr preferRelativeResize="0"/>
          <p:nvPr/>
        </p:nvPicPr>
        <p:blipFill rotWithShape="1">
          <a:blip r:embed="rId3">
            <a:alphaModFix/>
          </a:blip>
          <a:srcRect b="0" l="0" r="0" t="0"/>
          <a:stretch/>
        </p:blipFill>
        <p:spPr>
          <a:xfrm>
            <a:off x="417869" y="1469040"/>
            <a:ext cx="402337" cy="402337"/>
          </a:xfrm>
          <a:prstGeom prst="rect">
            <a:avLst/>
          </a:prstGeom>
          <a:noFill/>
          <a:ln>
            <a:noFill/>
          </a:ln>
        </p:spPr>
      </p:pic>
      <p:pic>
        <p:nvPicPr>
          <p:cNvPr id="370" name="Google Shape;370;p46"/>
          <p:cNvPicPr preferRelativeResize="0"/>
          <p:nvPr/>
        </p:nvPicPr>
        <p:blipFill rotWithShape="1">
          <a:blip r:embed="rId4">
            <a:alphaModFix/>
          </a:blip>
          <a:srcRect b="0" l="0" r="0" t="0"/>
          <a:stretch/>
        </p:blipFill>
        <p:spPr>
          <a:xfrm>
            <a:off x="417869" y="1948824"/>
            <a:ext cx="402337" cy="400051"/>
          </a:xfrm>
          <a:prstGeom prst="rect">
            <a:avLst/>
          </a:prstGeom>
          <a:noFill/>
          <a:ln>
            <a:noFill/>
          </a:ln>
        </p:spPr>
      </p:pic>
      <p:pic>
        <p:nvPicPr>
          <p:cNvPr id="371" name="Google Shape;371;p46"/>
          <p:cNvPicPr preferRelativeResize="0"/>
          <p:nvPr/>
        </p:nvPicPr>
        <p:blipFill rotWithShape="1">
          <a:blip r:embed="rId5">
            <a:alphaModFix/>
          </a:blip>
          <a:srcRect b="0" l="0" r="0" t="0"/>
          <a:stretch/>
        </p:blipFill>
        <p:spPr>
          <a:xfrm>
            <a:off x="417869" y="2427167"/>
            <a:ext cx="402337" cy="402337"/>
          </a:xfrm>
          <a:prstGeom prst="rect">
            <a:avLst/>
          </a:prstGeom>
          <a:noFill/>
          <a:ln>
            <a:noFill/>
          </a:ln>
        </p:spPr>
      </p:pic>
      <p:pic>
        <p:nvPicPr>
          <p:cNvPr id="372" name="Google Shape;372;p46"/>
          <p:cNvPicPr preferRelativeResize="0"/>
          <p:nvPr/>
        </p:nvPicPr>
        <p:blipFill rotWithShape="1">
          <a:blip r:embed="rId6">
            <a:alphaModFix/>
          </a:blip>
          <a:srcRect b="0" l="0" r="0" t="0"/>
          <a:stretch/>
        </p:blipFill>
        <p:spPr>
          <a:xfrm>
            <a:off x="417868" y="2907797"/>
            <a:ext cx="402337" cy="402337"/>
          </a:xfrm>
          <a:prstGeom prst="rect">
            <a:avLst/>
          </a:prstGeom>
          <a:noFill/>
          <a:ln>
            <a:noFill/>
          </a:ln>
        </p:spPr>
      </p:pic>
      <p:sp>
        <p:nvSpPr>
          <p:cNvPr id="373" name="Google Shape;373;p46"/>
          <p:cNvSpPr txBox="1"/>
          <p:nvPr>
            <p:ph idx="1" type="body"/>
          </p:nvPr>
        </p:nvSpPr>
        <p:spPr>
          <a:xfrm>
            <a:off x="878243" y="1572506"/>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4" name="Google Shape;374;p46"/>
          <p:cNvSpPr txBox="1"/>
          <p:nvPr>
            <p:ph idx="2" type="body"/>
          </p:nvPr>
        </p:nvSpPr>
        <p:spPr>
          <a:xfrm>
            <a:off x="878243" y="1088140"/>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5" name="Google Shape;375;p46"/>
          <p:cNvSpPr txBox="1"/>
          <p:nvPr>
            <p:ph idx="3" type="body"/>
          </p:nvPr>
        </p:nvSpPr>
        <p:spPr>
          <a:xfrm>
            <a:off x="878243" y="2046971"/>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6" name="Google Shape;376;p46"/>
          <p:cNvSpPr txBox="1"/>
          <p:nvPr>
            <p:ph idx="4" type="body"/>
          </p:nvPr>
        </p:nvSpPr>
        <p:spPr>
          <a:xfrm>
            <a:off x="878243" y="252895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7" name="Google Shape;377;p46"/>
          <p:cNvSpPr txBox="1"/>
          <p:nvPr>
            <p:ph idx="5" type="body"/>
          </p:nvPr>
        </p:nvSpPr>
        <p:spPr>
          <a:xfrm>
            <a:off x="878243" y="300539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8" name="Google Shape;378;p46"/>
          <p:cNvSpPr txBox="1"/>
          <p:nvPr>
            <p:ph idx="6" type="body"/>
          </p:nvPr>
        </p:nvSpPr>
        <p:spPr>
          <a:xfrm>
            <a:off x="4359486" y="1572507"/>
            <a:ext cx="2413617" cy="23198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9" name="Google Shape;379;p46"/>
          <p:cNvSpPr txBox="1"/>
          <p:nvPr>
            <p:ph idx="7" type="body"/>
          </p:nvPr>
        </p:nvSpPr>
        <p:spPr>
          <a:xfrm>
            <a:off x="4359486" y="1088140"/>
            <a:ext cx="2413617" cy="2418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0" name="Google Shape;380;p46"/>
          <p:cNvSpPr txBox="1"/>
          <p:nvPr>
            <p:ph idx="8" type="body"/>
          </p:nvPr>
        </p:nvSpPr>
        <p:spPr>
          <a:xfrm>
            <a:off x="4359486" y="2046971"/>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1" name="Google Shape;381;p46"/>
          <p:cNvSpPr txBox="1"/>
          <p:nvPr>
            <p:ph idx="9" type="body"/>
          </p:nvPr>
        </p:nvSpPr>
        <p:spPr>
          <a:xfrm>
            <a:off x="4359486" y="252895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2" name="Google Shape;382;p46"/>
          <p:cNvSpPr txBox="1"/>
          <p:nvPr>
            <p:ph idx="13" type="body"/>
          </p:nvPr>
        </p:nvSpPr>
        <p:spPr>
          <a:xfrm>
            <a:off x="4359486" y="300539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3" name="Google Shape;383;p4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4" name="Google Shape;384;p4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385" name="Google Shape;385;p46"/>
          <p:cNvPicPr preferRelativeResize="0"/>
          <p:nvPr/>
        </p:nvPicPr>
        <p:blipFill rotWithShape="1">
          <a:blip r:embed="rId2">
            <a:alphaModFix/>
          </a:blip>
          <a:srcRect b="0" l="0" r="0" t="0"/>
          <a:stretch/>
        </p:blipFill>
        <p:spPr>
          <a:xfrm>
            <a:off x="420427" y="997235"/>
            <a:ext cx="402337" cy="402337"/>
          </a:xfrm>
          <a:prstGeom prst="rect">
            <a:avLst/>
          </a:prstGeom>
          <a:noFill/>
          <a:ln>
            <a:noFill/>
          </a:ln>
        </p:spPr>
      </p:pic>
      <p:pic>
        <p:nvPicPr>
          <p:cNvPr id="386" name="Google Shape;386;p46"/>
          <p:cNvPicPr preferRelativeResize="0"/>
          <p:nvPr/>
        </p:nvPicPr>
        <p:blipFill rotWithShape="1">
          <a:blip r:embed="rId3">
            <a:alphaModFix/>
          </a:blip>
          <a:srcRect b="0" l="0" r="0" t="0"/>
          <a:stretch/>
        </p:blipFill>
        <p:spPr>
          <a:xfrm>
            <a:off x="420427" y="1477425"/>
            <a:ext cx="402337" cy="402337"/>
          </a:xfrm>
          <a:prstGeom prst="rect">
            <a:avLst/>
          </a:prstGeom>
          <a:noFill/>
          <a:ln>
            <a:noFill/>
          </a:ln>
        </p:spPr>
      </p:pic>
      <p:pic>
        <p:nvPicPr>
          <p:cNvPr id="387" name="Google Shape;387;p46"/>
          <p:cNvPicPr preferRelativeResize="0"/>
          <p:nvPr/>
        </p:nvPicPr>
        <p:blipFill rotWithShape="1">
          <a:blip r:embed="rId4">
            <a:alphaModFix/>
          </a:blip>
          <a:srcRect b="0" l="0" r="0" t="0"/>
          <a:stretch/>
        </p:blipFill>
        <p:spPr>
          <a:xfrm>
            <a:off x="420427" y="1957209"/>
            <a:ext cx="402337" cy="400051"/>
          </a:xfrm>
          <a:prstGeom prst="rect">
            <a:avLst/>
          </a:prstGeom>
          <a:noFill/>
          <a:ln>
            <a:noFill/>
          </a:ln>
        </p:spPr>
      </p:pic>
      <p:pic>
        <p:nvPicPr>
          <p:cNvPr id="388" name="Google Shape;388;p46"/>
          <p:cNvPicPr preferRelativeResize="0"/>
          <p:nvPr/>
        </p:nvPicPr>
        <p:blipFill rotWithShape="1">
          <a:blip r:embed="rId5">
            <a:alphaModFix/>
          </a:blip>
          <a:srcRect b="0" l="0" r="0" t="0"/>
          <a:stretch/>
        </p:blipFill>
        <p:spPr>
          <a:xfrm>
            <a:off x="420427" y="2435552"/>
            <a:ext cx="402337" cy="402337"/>
          </a:xfrm>
          <a:prstGeom prst="rect">
            <a:avLst/>
          </a:prstGeom>
          <a:noFill/>
          <a:ln>
            <a:noFill/>
          </a:ln>
        </p:spPr>
      </p:pic>
      <p:pic>
        <p:nvPicPr>
          <p:cNvPr id="389" name="Google Shape;389;p46"/>
          <p:cNvPicPr preferRelativeResize="0"/>
          <p:nvPr/>
        </p:nvPicPr>
        <p:blipFill rotWithShape="1">
          <a:blip r:embed="rId6">
            <a:alphaModFix/>
          </a:blip>
          <a:srcRect b="0" l="0" r="0" t="0"/>
          <a:stretch/>
        </p:blipFill>
        <p:spPr>
          <a:xfrm>
            <a:off x="420426" y="2916182"/>
            <a:ext cx="402337" cy="402337"/>
          </a:xfrm>
          <a:prstGeom prst="rect">
            <a:avLst/>
          </a:prstGeom>
          <a:noFill/>
          <a:ln>
            <a:noFill/>
          </a:ln>
        </p:spPr>
      </p:pic>
      <p:pic>
        <p:nvPicPr>
          <p:cNvPr id="390" name="Google Shape;390;p46"/>
          <p:cNvPicPr preferRelativeResize="0"/>
          <p:nvPr/>
        </p:nvPicPr>
        <p:blipFill rotWithShape="1">
          <a:blip r:embed="rId7">
            <a:alphaModFix/>
          </a:blip>
          <a:srcRect b="0" l="0" r="0" t="0"/>
          <a:stretch/>
        </p:blipFill>
        <p:spPr>
          <a:xfrm>
            <a:off x="3874155" y="997235"/>
            <a:ext cx="402337" cy="402337"/>
          </a:xfrm>
          <a:prstGeom prst="rect">
            <a:avLst/>
          </a:prstGeom>
          <a:noFill/>
          <a:ln>
            <a:noFill/>
          </a:ln>
        </p:spPr>
      </p:pic>
      <p:pic>
        <p:nvPicPr>
          <p:cNvPr id="391" name="Google Shape;391;p46"/>
          <p:cNvPicPr preferRelativeResize="0"/>
          <p:nvPr/>
        </p:nvPicPr>
        <p:blipFill rotWithShape="1">
          <a:blip r:embed="rId8">
            <a:alphaModFix/>
          </a:blip>
          <a:srcRect b="0" l="0" r="0" t="0"/>
          <a:stretch/>
        </p:blipFill>
        <p:spPr>
          <a:xfrm>
            <a:off x="3874154" y="1477425"/>
            <a:ext cx="402337" cy="402337"/>
          </a:xfrm>
          <a:prstGeom prst="rect">
            <a:avLst/>
          </a:prstGeom>
          <a:noFill/>
          <a:ln>
            <a:noFill/>
          </a:ln>
        </p:spPr>
      </p:pic>
      <p:pic>
        <p:nvPicPr>
          <p:cNvPr id="392" name="Google Shape;392;p46"/>
          <p:cNvPicPr preferRelativeResize="0"/>
          <p:nvPr/>
        </p:nvPicPr>
        <p:blipFill rotWithShape="1">
          <a:blip r:embed="rId9">
            <a:alphaModFix/>
          </a:blip>
          <a:srcRect b="0" l="0" r="0" t="0"/>
          <a:stretch/>
        </p:blipFill>
        <p:spPr>
          <a:xfrm>
            <a:off x="3874153" y="1957209"/>
            <a:ext cx="402337" cy="400051"/>
          </a:xfrm>
          <a:prstGeom prst="rect">
            <a:avLst/>
          </a:prstGeom>
          <a:noFill/>
          <a:ln>
            <a:noFill/>
          </a:ln>
        </p:spPr>
      </p:pic>
      <p:pic>
        <p:nvPicPr>
          <p:cNvPr id="393" name="Google Shape;393;p46"/>
          <p:cNvPicPr preferRelativeResize="0"/>
          <p:nvPr/>
        </p:nvPicPr>
        <p:blipFill rotWithShape="1">
          <a:blip r:embed="rId10">
            <a:alphaModFix/>
          </a:blip>
          <a:srcRect b="0" l="0" r="0" t="0"/>
          <a:stretch/>
        </p:blipFill>
        <p:spPr>
          <a:xfrm>
            <a:off x="3874153" y="2434706"/>
            <a:ext cx="402337" cy="402337"/>
          </a:xfrm>
          <a:prstGeom prst="rect">
            <a:avLst/>
          </a:prstGeom>
          <a:noFill/>
          <a:ln>
            <a:noFill/>
          </a:ln>
        </p:spPr>
      </p:pic>
      <p:pic>
        <p:nvPicPr>
          <p:cNvPr id="394" name="Google Shape;394;p46"/>
          <p:cNvPicPr preferRelativeResize="0"/>
          <p:nvPr/>
        </p:nvPicPr>
        <p:blipFill rotWithShape="1">
          <a:blip r:embed="rId11">
            <a:alphaModFix/>
          </a:blip>
          <a:srcRect b="0" l="0" r="0" t="0"/>
          <a:stretch/>
        </p:blipFill>
        <p:spPr>
          <a:xfrm>
            <a:off x="3874153" y="2914489"/>
            <a:ext cx="402337" cy="402337"/>
          </a:xfrm>
          <a:prstGeom prst="rect">
            <a:avLst/>
          </a:prstGeom>
          <a:noFill/>
          <a:ln>
            <a:noFill/>
          </a:ln>
        </p:spPr>
      </p:pic>
      <p:sp>
        <p:nvSpPr>
          <p:cNvPr id="395" name="Google Shape;395;p4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96" name="Google Shape;396;p4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97" name="Google Shape;397;p46"/>
          <p:cNvPicPr preferRelativeResize="0"/>
          <p:nvPr/>
        </p:nvPicPr>
        <p:blipFill rotWithShape="1">
          <a:blip r:embed="rId1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showMasterSp="0">
  <p:cSld name="5_Section Header">
    <p:spTree>
      <p:nvGrpSpPr>
        <p:cNvPr id="398" name="Shape 398"/>
        <p:cNvGrpSpPr/>
        <p:nvPr/>
      </p:nvGrpSpPr>
      <p:grpSpPr>
        <a:xfrm>
          <a:off x="0" y="0"/>
          <a:ext cx="0" cy="0"/>
          <a:chOff x="0" y="0"/>
          <a:chExt cx="0" cy="0"/>
        </a:xfrm>
      </p:grpSpPr>
      <p:sp>
        <p:nvSpPr>
          <p:cNvPr id="399" name="Google Shape;399;p47"/>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0" name="Google Shape;400;p47"/>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nvGrpSpPr>
          <p:cNvPr id="401" name="Google Shape;401;p47"/>
          <p:cNvGrpSpPr/>
          <p:nvPr/>
        </p:nvGrpSpPr>
        <p:grpSpPr>
          <a:xfrm>
            <a:off x="994787" y="3020755"/>
            <a:ext cx="775019" cy="174751"/>
            <a:chOff x="1326382" y="4041646"/>
            <a:chExt cx="2597497" cy="653143"/>
          </a:xfrm>
        </p:grpSpPr>
        <p:sp>
          <p:nvSpPr>
            <p:cNvPr id="402" name="Google Shape;402;p47"/>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3" name="Google Shape;403;p47"/>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4" name="Google Shape;404;p47"/>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5" name="Google Shape;405;p47"/>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6" name="Google Shape;406;p47"/>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sp>
        <p:nvSpPr>
          <p:cNvPr id="407" name="Google Shape;407;p47"/>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08" name="Google Shape;408;p47"/>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09" name="Google Shape;409;p47"/>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0" name="Google Shape;410;p47"/>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1" name="Google Shape;411;p47"/>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12" name="Google Shape;412;p47"/>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413" name="Google Shape;413;p47"/>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4" name="Google Shape;414;p47"/>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nvGrpSpPr>
          <p:cNvPr id="415" name="Google Shape;415;p47"/>
          <p:cNvGrpSpPr/>
          <p:nvPr/>
        </p:nvGrpSpPr>
        <p:grpSpPr>
          <a:xfrm>
            <a:off x="923664" y="3020755"/>
            <a:ext cx="775019" cy="174751"/>
            <a:chOff x="1326382" y="4041646"/>
            <a:chExt cx="2597497" cy="653143"/>
          </a:xfrm>
        </p:grpSpPr>
        <p:sp>
          <p:nvSpPr>
            <p:cNvPr id="416" name="Google Shape;416;p47"/>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7" name="Google Shape;417;p47"/>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8" name="Google Shape;418;p47"/>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9" name="Google Shape;419;p47"/>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20" name="Google Shape;420;p47"/>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sp>
        <p:nvSpPr>
          <p:cNvPr id="421" name="Google Shape;421;p47"/>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2" name="Google Shape;422;p47"/>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3" name="Google Shape;423;p47"/>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4" name="Google Shape;424;p47"/>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Infographic" showMasterSp="0">
  <p:cSld name="Title and TImeline Infographic">
    <p:spTree>
      <p:nvGrpSpPr>
        <p:cNvPr id="425" name="Shape 425"/>
        <p:cNvGrpSpPr/>
        <p:nvPr/>
      </p:nvGrpSpPr>
      <p:grpSpPr>
        <a:xfrm>
          <a:off x="0" y="0"/>
          <a:ext cx="0" cy="0"/>
          <a:chOff x="0" y="0"/>
          <a:chExt cx="0" cy="0"/>
        </a:xfrm>
      </p:grpSpPr>
      <p:sp>
        <p:nvSpPr>
          <p:cNvPr id="426" name="Google Shape;426;p4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4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28" name="Google Shape;428;p48"/>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29" name="Google Shape;429;p48"/>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0" name="Google Shape;430;p48"/>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1" name="Google Shape;431;p48"/>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2" name="Google Shape;432;p48"/>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3" name="Google Shape;433;p48"/>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4" name="Google Shape;434;p48"/>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5" name="Google Shape;435;p48"/>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6" name="Google Shape;436;p48"/>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7" name="Google Shape;437;p48"/>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8" name="Google Shape;438;p48"/>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9" name="Google Shape;439;p48"/>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0" name="Google Shape;440;p48"/>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1" name="Google Shape;441;p48"/>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2" name="Google Shape;442;p48"/>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3" name="Google Shape;443;p48"/>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4" name="Google Shape;444;p48"/>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5" name="Google Shape;445;p48"/>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6" name="Google Shape;446;p48"/>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7" name="Google Shape;447;p48"/>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8" name="Google Shape;448;p48"/>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49" name="Google Shape;449;p48"/>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50" name="Google Shape;450;p4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51" name="Google Shape;451;p4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52" name="Google Shape;452;p48"/>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Title and Doughnut Chart">
    <p:spTree>
      <p:nvGrpSpPr>
        <p:cNvPr id="453" name="Shape 453"/>
        <p:cNvGrpSpPr/>
        <p:nvPr/>
      </p:nvGrpSpPr>
      <p:grpSpPr>
        <a:xfrm>
          <a:off x="0" y="0"/>
          <a:ext cx="0" cy="0"/>
          <a:chOff x="0" y="0"/>
          <a:chExt cx="0" cy="0"/>
        </a:xfrm>
      </p:grpSpPr>
      <p:sp>
        <p:nvSpPr>
          <p:cNvPr id="454" name="Google Shape;454;p4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5" name="Google Shape;455;p4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456" name="Google Shape;456;p4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57" name="Google Shape;457;p4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58" name="Google Shape;458;p49"/>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ne Chart">
  <p:cSld name="Title and Line Chart">
    <p:spTree>
      <p:nvGrpSpPr>
        <p:cNvPr id="459" name="Shape 459"/>
        <p:cNvGrpSpPr/>
        <p:nvPr/>
      </p:nvGrpSpPr>
      <p:grpSpPr>
        <a:xfrm>
          <a:off x="0" y="0"/>
          <a:ext cx="0" cy="0"/>
          <a:chOff x="0" y="0"/>
          <a:chExt cx="0" cy="0"/>
        </a:xfrm>
      </p:grpSpPr>
      <p:sp>
        <p:nvSpPr>
          <p:cNvPr id="460" name="Google Shape;460;p5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1" name="Google Shape;461;p5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462" name="Google Shape;462;p50"/>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3" name="Google Shape;463;p50"/>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464" name="Google Shape;464;p50"/>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465" name="Google Shape;465;p50"/>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6" name="Google Shape;466;p50"/>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7" name="Google Shape;467;p50"/>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8" name="Google Shape;468;p50"/>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9" name="Google Shape;469;p50"/>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0" name="Google Shape;470;p50"/>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1" name="Google Shape;471;p50"/>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2" name="Google Shape;472;p50"/>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3" name="Google Shape;473;p50"/>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4" name="Google Shape;474;p50"/>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475" name="Google Shape;475;p50"/>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476" name="Google Shape;476;p5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77" name="Google Shape;477;p5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78" name="Google Shape;478;p50"/>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2">
  <p:cSld name="Title and Doughnut Chart 2">
    <p:spTree>
      <p:nvGrpSpPr>
        <p:cNvPr id="479" name="Shape 479"/>
        <p:cNvGrpSpPr/>
        <p:nvPr/>
      </p:nvGrpSpPr>
      <p:grpSpPr>
        <a:xfrm>
          <a:off x="0" y="0"/>
          <a:ext cx="0" cy="0"/>
          <a:chOff x="0" y="0"/>
          <a:chExt cx="0" cy="0"/>
        </a:xfrm>
      </p:grpSpPr>
      <p:sp>
        <p:nvSpPr>
          <p:cNvPr id="480" name="Google Shape;480;p5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1" name="Google Shape;481;p5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82" name="Google Shape;482;p51"/>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483" name="Google Shape;483;p51"/>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484" name="Google Shape;484;p51"/>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485" name="Google Shape;485;p51"/>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6" name="Google Shape;486;p51"/>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7" name="Google Shape;487;p51"/>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8" name="Google Shape;488;p51"/>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89" name="Google Shape;489;p51"/>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490" name="Google Shape;490;p51"/>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491" name="Google Shape;491;p51"/>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492" name="Google Shape;492;p5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93" name="Google Shape;493;p51"/>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94" name="Google Shape;494;p51"/>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hic">
  <p:cSld name="Title and Infograhic">
    <p:spTree>
      <p:nvGrpSpPr>
        <p:cNvPr id="495" name="Shape 495"/>
        <p:cNvGrpSpPr/>
        <p:nvPr/>
      </p:nvGrpSpPr>
      <p:grpSpPr>
        <a:xfrm>
          <a:off x="0" y="0"/>
          <a:ext cx="0" cy="0"/>
          <a:chOff x="0" y="0"/>
          <a:chExt cx="0" cy="0"/>
        </a:xfrm>
      </p:grpSpPr>
      <p:sp>
        <p:nvSpPr>
          <p:cNvPr id="496" name="Google Shape;496;p5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7" name="Google Shape;497;p5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98" name="Google Shape;498;p52"/>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499" name="Google Shape;499;p52"/>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00" name="Google Shape;500;p52"/>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1" name="Google Shape;501;p52"/>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2" name="Google Shape;502;p52"/>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3" name="Google Shape;503;p52"/>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4" name="Google Shape;504;p52"/>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5" name="Google Shape;505;p52"/>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6" name="Google Shape;506;p52"/>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7" name="Google Shape;507;p52"/>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8" name="Google Shape;508;p52"/>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9" name="Google Shape;509;p52"/>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0" name="Google Shape;510;p52"/>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1" name="Google Shape;511;p52"/>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2" name="Google Shape;512;p52"/>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3" name="Google Shape;513;p52"/>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4" name="Google Shape;514;p52"/>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5" name="Google Shape;515;p52"/>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6" name="Google Shape;516;p52"/>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7" name="Google Shape;517;p52"/>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518" name="Google Shape;518;p52"/>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519" name="Google Shape;519;p52"/>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20" name="Google Shape;520;p5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21" name="Google Shape;521;p5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22" name="Google Shape;522;p52"/>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29" name="Shape 29"/>
        <p:cNvGrpSpPr/>
        <p:nvPr/>
      </p:nvGrpSpPr>
      <p:grpSpPr>
        <a:xfrm>
          <a:off x="0" y="0"/>
          <a:ext cx="0" cy="0"/>
          <a:chOff x="0" y="0"/>
          <a:chExt cx="0" cy="0"/>
        </a:xfrm>
      </p:grpSpPr>
      <p:sp>
        <p:nvSpPr>
          <p:cNvPr id="30" name="Google Shape;30;p2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2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2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2">
  <p:cSld name="Title and Infographic 2">
    <p:spTree>
      <p:nvGrpSpPr>
        <p:cNvPr id="523" name="Shape 523"/>
        <p:cNvGrpSpPr/>
        <p:nvPr/>
      </p:nvGrpSpPr>
      <p:grpSpPr>
        <a:xfrm>
          <a:off x="0" y="0"/>
          <a:ext cx="0" cy="0"/>
          <a:chOff x="0" y="0"/>
          <a:chExt cx="0" cy="0"/>
        </a:xfrm>
      </p:grpSpPr>
      <p:sp>
        <p:nvSpPr>
          <p:cNvPr id="524" name="Google Shape;524;p5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5" name="Google Shape;525;p5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C:\Users\diyajoseph\Desktop\New folder (3)\Infographics-01-01.png" id="526" name="Google Shape;526;p53"/>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527" name="Google Shape;527;p53"/>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8" name="Google Shape;528;p53"/>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9" name="Google Shape;529;p53"/>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0" name="Google Shape;530;p53"/>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1" name="Google Shape;531;p53"/>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2" name="Google Shape;532;p53"/>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3" name="Google Shape;533;p53"/>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4" name="Google Shape;534;p53"/>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5" name="Google Shape;535;p53"/>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6" name="Google Shape;536;p53"/>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7" name="Google Shape;537;p5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538" name="Google Shape;538;p53"/>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3">
  <p:cSld name="Title and Infographic 3">
    <p:spTree>
      <p:nvGrpSpPr>
        <p:cNvPr id="539" name="Shape 539"/>
        <p:cNvGrpSpPr/>
        <p:nvPr/>
      </p:nvGrpSpPr>
      <p:grpSpPr>
        <a:xfrm>
          <a:off x="0" y="0"/>
          <a:ext cx="0" cy="0"/>
          <a:chOff x="0" y="0"/>
          <a:chExt cx="0" cy="0"/>
        </a:xfrm>
      </p:grpSpPr>
      <p:sp>
        <p:nvSpPr>
          <p:cNvPr id="540" name="Google Shape;540;p5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1" name="Google Shape;541;p5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542" name="Google Shape;542;p54"/>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3" name="Google Shape;543;p54"/>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4" name="Google Shape;544;p54"/>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5" name="Google Shape;545;p54"/>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6" name="Google Shape;546;p54"/>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7" name="Google Shape;547;p54"/>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8" name="Google Shape;548;p54"/>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9" name="Google Shape;549;p54"/>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0" name="Google Shape;550;p54"/>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1" name="Google Shape;551;p54"/>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2" name="Google Shape;552;p54"/>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3" name="Google Shape;553;p54"/>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4" name="Google Shape;554;p54"/>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5" name="Google Shape;555;p54"/>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6" name="Google Shape;556;p54"/>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7" name="Google Shape;557;p54"/>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8" name="Google Shape;558;p54"/>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9" name="Google Shape;559;p54"/>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0" name="Google Shape;560;p54"/>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1" name="Google Shape;561;p54"/>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2" name="Google Shape;562;p54"/>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3" name="Google Shape;563;p54"/>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4" name="Google Shape;564;p54"/>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5" name="Google Shape;565;p54"/>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566" name="Google Shape;566;p54"/>
          <p:cNvGrpSpPr/>
          <p:nvPr/>
        </p:nvGrpSpPr>
        <p:grpSpPr>
          <a:xfrm>
            <a:off x="3064089" y="1322496"/>
            <a:ext cx="3130304" cy="3130304"/>
            <a:chOff x="1725851" y="197234"/>
            <a:chExt cx="4799362" cy="4799363"/>
          </a:xfrm>
        </p:grpSpPr>
        <p:sp>
          <p:nvSpPr>
            <p:cNvPr id="567" name="Google Shape;567;p54"/>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4"/>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4"/>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4"/>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1" name="Google Shape;571;p54"/>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4"/>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4"/>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4"/>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4"/>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rgbClr val="000000"/>
                </a:buClr>
                <a:buSzPts val="1200"/>
                <a:buFont typeface="Arial"/>
                <a:buNone/>
              </a:pPr>
              <a:r>
                <a:t/>
              </a:r>
              <a:endParaRPr b="0" i="0" sz="1200" u="none" cap="none" strike="noStrike">
                <a:solidFill>
                  <a:srgbClr val="4C4C4C"/>
                </a:solidFill>
                <a:latin typeface="Roboto"/>
                <a:ea typeface="Roboto"/>
                <a:cs typeface="Roboto"/>
                <a:sym typeface="Roboto"/>
              </a:endParaRPr>
            </a:p>
          </p:txBody>
        </p:sp>
        <p:sp>
          <p:nvSpPr>
            <p:cNvPr id="576" name="Google Shape;576;p54"/>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77" name="Google Shape;577;p54"/>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78" name="Google Shape;578;p54"/>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79" name="Google Shape;579;p54"/>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80" name="Google Shape;580;p54"/>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581" name="Google Shape;581;p54"/>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582" name="Google Shape;582;p54"/>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583" name="Google Shape;583;p54"/>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grpSp>
      <p:pic>
        <p:nvPicPr>
          <p:cNvPr id="584" name="Google Shape;584;p54"/>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585" name="Google Shape;585;p54"/>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586" name="Google Shape;586;p54"/>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587" name="Google Shape;587;p54"/>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588" name="Google Shape;588;p54"/>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589" name="Google Shape;589;p54"/>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590" name="Google Shape;590;p54"/>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591" name="Google Shape;591;p54"/>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592" name="Google Shape;592;p54"/>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3" name="Google Shape;593;p5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94" name="Google Shape;594;p5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95" name="Google Shape;595;p54"/>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596" name="Shape 596"/>
        <p:cNvGrpSpPr/>
        <p:nvPr/>
      </p:nvGrpSpPr>
      <p:grpSpPr>
        <a:xfrm>
          <a:off x="0" y="0"/>
          <a:ext cx="0" cy="0"/>
          <a:chOff x="0" y="0"/>
          <a:chExt cx="0" cy="0"/>
        </a:xfrm>
      </p:grpSpPr>
      <p:sp>
        <p:nvSpPr>
          <p:cNvPr id="597" name="Google Shape;597;p5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8" name="Google Shape;598;p5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599" name="Google Shape;599;p55"/>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0" name="Google Shape;600;p55"/>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1" name="Google Shape;601;p5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02" name="Google Shape;602;p5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3" name="Google Shape;603;p55"/>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33" name="Shape 33"/>
        <p:cNvGrpSpPr/>
        <p:nvPr/>
      </p:nvGrpSpPr>
      <p:grpSpPr>
        <a:xfrm>
          <a:off x="0" y="0"/>
          <a:ext cx="0" cy="0"/>
          <a:chOff x="0" y="0"/>
          <a:chExt cx="0" cy="0"/>
        </a:xfrm>
      </p:grpSpPr>
      <p:sp>
        <p:nvSpPr>
          <p:cNvPr id="34" name="Google Shape;34;p2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2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2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7" name="Google Shape;37;p2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2 Line Title, Infographics and Caption">
  <p:cSld name="2_2 Line Title, Infographics and Caption">
    <p:spTree>
      <p:nvGrpSpPr>
        <p:cNvPr id="38" name="Shape 38"/>
        <p:cNvGrpSpPr/>
        <p:nvPr/>
      </p:nvGrpSpPr>
      <p:grpSpPr>
        <a:xfrm>
          <a:off x="0" y="0"/>
          <a:ext cx="0" cy="0"/>
          <a:chOff x="0" y="0"/>
          <a:chExt cx="0" cy="0"/>
        </a:xfrm>
      </p:grpSpPr>
      <p:sp>
        <p:nvSpPr>
          <p:cNvPr id="39" name="Google Shape;39;p28"/>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 name="Google Shape;40;p28"/>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 name="Google Shape;41;p28"/>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28"/>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28"/>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6" name="Google Shape;46;p28"/>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47" name="Google Shape;47;p28"/>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i="0" lang="en" sz="3600" u="none" cap="none" strike="noStrike">
                <a:solidFill>
                  <a:srgbClr val="F5333F"/>
                </a:solidFill>
                <a:latin typeface="Arial"/>
                <a:ea typeface="Arial"/>
                <a:cs typeface="Arial"/>
                <a:sym typeface="Arial"/>
              </a:rPr>
              <a:t>Click to add Title</a:t>
            </a:r>
            <a:endParaRPr b="0" i="0" sz="3600" u="none" cap="none" strike="noStrike">
              <a:solidFill>
                <a:srgbClr val="F5333F"/>
              </a:solidFill>
              <a:latin typeface="Arial"/>
              <a:ea typeface="Arial"/>
              <a:cs typeface="Arial"/>
              <a:sym typeface="Arial"/>
            </a:endParaRPr>
          </a:p>
        </p:txBody>
      </p:sp>
      <p:sp>
        <p:nvSpPr>
          <p:cNvPr id="48" name="Google Shape;48;p28"/>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icture and caption">
  <p:cSld name="Title, picture and caption">
    <p:spTree>
      <p:nvGrpSpPr>
        <p:cNvPr id="49" name="Shape 49"/>
        <p:cNvGrpSpPr/>
        <p:nvPr/>
      </p:nvGrpSpPr>
      <p:grpSpPr>
        <a:xfrm>
          <a:off x="0" y="0"/>
          <a:ext cx="0" cy="0"/>
          <a:chOff x="0" y="0"/>
          <a:chExt cx="0" cy="0"/>
        </a:xfrm>
      </p:grpSpPr>
      <p:sp>
        <p:nvSpPr>
          <p:cNvPr id="50" name="Google Shape;50;p2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1" name="Google Shape;51;p29"/>
          <p:cNvSpPr/>
          <p:nvPr>
            <p:ph idx="2" type="pic"/>
          </p:nvPr>
        </p:nvSpPr>
        <p:spPr>
          <a:xfrm>
            <a:off x="4136817" y="1681163"/>
            <a:ext cx="4535267" cy="28254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 name="Google Shape;52;p29"/>
          <p:cNvSpPr txBox="1"/>
          <p:nvPr>
            <p:ph idx="1" type="body"/>
          </p:nvPr>
        </p:nvSpPr>
        <p:spPr>
          <a:xfrm>
            <a:off x="648274" y="1681163"/>
            <a:ext cx="3140075" cy="28254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29"/>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
        <p:nvSpPr>
          <p:cNvPr id="56" name="Google Shape;56;p2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57" name="Shape 57"/>
        <p:cNvGrpSpPr/>
        <p:nvPr/>
      </p:nvGrpSpPr>
      <p:grpSpPr>
        <a:xfrm>
          <a:off x="0" y="0"/>
          <a:ext cx="0" cy="0"/>
          <a:chOff x="0" y="0"/>
          <a:chExt cx="0" cy="0"/>
        </a:xfrm>
      </p:grpSpPr>
      <p:sp>
        <p:nvSpPr>
          <p:cNvPr id="58" name="Google Shape;58;p30"/>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9" name="Google Shape;59;p30"/>
          <p:cNvSpPr txBox="1"/>
          <p:nvPr>
            <p:ph type="title"/>
          </p:nvPr>
        </p:nvSpPr>
        <p:spPr>
          <a:xfrm>
            <a:off x="629841" y="616199"/>
            <a:ext cx="3612150" cy="4346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p:nvPr/>
        </p:nvSpPr>
        <p:spPr>
          <a:xfrm>
            <a:off x="591700" y="1822542"/>
            <a:ext cx="1836663"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1" name="Google Shape;61;p30"/>
          <p:cNvSpPr/>
          <p:nvPr/>
        </p:nvSpPr>
        <p:spPr>
          <a:xfrm>
            <a:off x="2586608" y="1819788"/>
            <a:ext cx="181818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2" name="Google Shape;62;p30"/>
          <p:cNvSpPr/>
          <p:nvPr/>
        </p:nvSpPr>
        <p:spPr>
          <a:xfrm>
            <a:off x="6603923" y="1808792"/>
            <a:ext cx="1868349"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3" name="Google Shape;63;p30"/>
          <p:cNvSpPr/>
          <p:nvPr/>
        </p:nvSpPr>
        <p:spPr>
          <a:xfrm>
            <a:off x="4604246" y="1819788"/>
            <a:ext cx="184302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4" name="Google Shape;64;p30"/>
          <p:cNvSpPr/>
          <p:nvPr/>
        </p:nvSpPr>
        <p:spPr>
          <a:xfrm>
            <a:off x="673283" y="1950244"/>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5" name="Google Shape;65;p30"/>
          <p:cNvSpPr/>
          <p:nvPr/>
        </p:nvSpPr>
        <p:spPr>
          <a:xfrm>
            <a:off x="6777923" y="1956818"/>
            <a:ext cx="263289" cy="263289"/>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6" name="Google Shape;66;p30"/>
          <p:cNvSpPr/>
          <p:nvPr/>
        </p:nvSpPr>
        <p:spPr>
          <a:xfrm>
            <a:off x="4719917" y="1957683"/>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67" name="Google Shape;67;p30"/>
          <p:cNvPicPr preferRelativeResize="0"/>
          <p:nvPr/>
        </p:nvPicPr>
        <p:blipFill rotWithShape="1">
          <a:blip r:embed="rId2">
            <a:alphaModFix/>
          </a:blip>
          <a:srcRect b="0" l="0" r="0" t="0"/>
          <a:stretch/>
        </p:blipFill>
        <p:spPr>
          <a:xfrm>
            <a:off x="755392" y="2035413"/>
            <a:ext cx="103152" cy="94468"/>
          </a:xfrm>
          <a:prstGeom prst="rect">
            <a:avLst/>
          </a:prstGeom>
          <a:noFill/>
          <a:ln>
            <a:noFill/>
          </a:ln>
        </p:spPr>
      </p:pic>
      <p:sp>
        <p:nvSpPr>
          <p:cNvPr id="68" name="Google Shape;68;p30"/>
          <p:cNvSpPr/>
          <p:nvPr/>
        </p:nvSpPr>
        <p:spPr>
          <a:xfrm>
            <a:off x="2681861" y="1946687"/>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69" name="Google Shape;69;p30"/>
          <p:cNvPicPr preferRelativeResize="0"/>
          <p:nvPr/>
        </p:nvPicPr>
        <p:blipFill rotWithShape="1">
          <a:blip r:embed="rId2">
            <a:alphaModFix/>
          </a:blip>
          <a:srcRect b="0" l="0" r="0" t="0"/>
          <a:stretch/>
        </p:blipFill>
        <p:spPr>
          <a:xfrm>
            <a:off x="2763970" y="2028697"/>
            <a:ext cx="103152" cy="94468"/>
          </a:xfrm>
          <a:prstGeom prst="rect">
            <a:avLst/>
          </a:prstGeom>
          <a:noFill/>
          <a:ln>
            <a:noFill/>
          </a:ln>
        </p:spPr>
      </p:pic>
      <p:pic>
        <p:nvPicPr>
          <p:cNvPr id="70" name="Google Shape;70;p30"/>
          <p:cNvPicPr preferRelativeResize="0"/>
          <p:nvPr/>
        </p:nvPicPr>
        <p:blipFill rotWithShape="1">
          <a:blip r:embed="rId2">
            <a:alphaModFix/>
          </a:blip>
          <a:srcRect b="0" l="0" r="0" t="0"/>
          <a:stretch/>
        </p:blipFill>
        <p:spPr>
          <a:xfrm>
            <a:off x="6860032" y="2040628"/>
            <a:ext cx="103152" cy="94468"/>
          </a:xfrm>
          <a:prstGeom prst="rect">
            <a:avLst/>
          </a:prstGeom>
          <a:noFill/>
          <a:ln>
            <a:noFill/>
          </a:ln>
        </p:spPr>
      </p:pic>
      <p:pic>
        <p:nvPicPr>
          <p:cNvPr id="71" name="Google Shape;71;p30"/>
          <p:cNvPicPr preferRelativeResize="0"/>
          <p:nvPr/>
        </p:nvPicPr>
        <p:blipFill rotWithShape="1">
          <a:blip r:embed="rId2">
            <a:alphaModFix/>
          </a:blip>
          <a:srcRect b="0" l="0" r="0" t="0"/>
          <a:stretch/>
        </p:blipFill>
        <p:spPr>
          <a:xfrm>
            <a:off x="4802026" y="2044245"/>
            <a:ext cx="103152" cy="94468"/>
          </a:xfrm>
          <a:prstGeom prst="rect">
            <a:avLst/>
          </a:prstGeom>
          <a:noFill/>
          <a:ln>
            <a:noFill/>
          </a:ln>
        </p:spPr>
      </p:pic>
      <p:sp>
        <p:nvSpPr>
          <p:cNvPr id="72" name="Google Shape;72;p30"/>
          <p:cNvSpPr txBox="1"/>
          <p:nvPr>
            <p:ph idx="1" type="body"/>
          </p:nvPr>
        </p:nvSpPr>
        <p:spPr>
          <a:xfrm>
            <a:off x="772836"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3" name="Google Shape;73;p30"/>
          <p:cNvSpPr txBox="1"/>
          <p:nvPr>
            <p:ph idx="2" type="body"/>
          </p:nvPr>
        </p:nvSpPr>
        <p:spPr>
          <a:xfrm>
            <a:off x="2752107"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4" name="Google Shape;74;p30"/>
          <p:cNvSpPr txBox="1"/>
          <p:nvPr>
            <p:ph idx="3" type="body"/>
          </p:nvPr>
        </p:nvSpPr>
        <p:spPr>
          <a:xfrm>
            <a:off x="4782484"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5" name="Google Shape;75;p30"/>
          <p:cNvSpPr txBox="1"/>
          <p:nvPr>
            <p:ph idx="4" type="body"/>
          </p:nvPr>
        </p:nvSpPr>
        <p:spPr>
          <a:xfrm>
            <a:off x="6844575"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6" name="Google Shape;76;p30"/>
          <p:cNvSpPr txBox="1"/>
          <p:nvPr>
            <p:ph idx="5" type="body"/>
          </p:nvPr>
        </p:nvSpPr>
        <p:spPr>
          <a:xfrm>
            <a:off x="766677"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7" name="Google Shape;77;p30"/>
          <p:cNvSpPr txBox="1"/>
          <p:nvPr>
            <p:ph idx="6" type="body"/>
          </p:nvPr>
        </p:nvSpPr>
        <p:spPr>
          <a:xfrm>
            <a:off x="2752106" y="2633878"/>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8" name="Google Shape;78;p30"/>
          <p:cNvSpPr txBox="1"/>
          <p:nvPr>
            <p:ph idx="7" type="body"/>
          </p:nvPr>
        </p:nvSpPr>
        <p:spPr>
          <a:xfrm>
            <a:off x="47824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9" name="Google Shape;79;p30"/>
          <p:cNvSpPr txBox="1"/>
          <p:nvPr>
            <p:ph idx="8" type="body"/>
          </p:nvPr>
        </p:nvSpPr>
        <p:spPr>
          <a:xfrm>
            <a:off x="68430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0" name="Google Shape;80;p30"/>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1" type="ftr"/>
          </p:nvPr>
        </p:nvSpPr>
        <p:spPr>
          <a:xfrm>
            <a:off x="3038475" y="4767263"/>
            <a:ext cx="30861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30"/>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p30"/>
          <p:cNvPicPr preferRelativeResize="0"/>
          <p:nvPr/>
        </p:nvPicPr>
        <p:blipFill rotWithShape="1">
          <a:blip r:embed="rId3">
            <a:alphaModFix/>
          </a:blip>
          <a:srcRect b="0" l="0" r="0" t="0"/>
          <a:stretch/>
        </p:blipFill>
        <p:spPr>
          <a:xfrm>
            <a:off x="7611920" y="303610"/>
            <a:ext cx="909780" cy="242888"/>
          </a:xfrm>
          <a:prstGeom prst="rect">
            <a:avLst/>
          </a:prstGeom>
          <a:noFill/>
          <a:ln>
            <a:noFill/>
          </a:ln>
        </p:spPr>
      </p:pic>
      <p:sp>
        <p:nvSpPr>
          <p:cNvPr id="84" name="Google Shape;84;p30"/>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5" name="Google Shape;85;p30"/>
          <p:cNvSpPr/>
          <p:nvPr/>
        </p:nvSpPr>
        <p:spPr>
          <a:xfrm>
            <a:off x="591700" y="1822543"/>
            <a:ext cx="188348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6" name="Google Shape;86;p30"/>
          <p:cNvSpPr/>
          <p:nvPr/>
        </p:nvSpPr>
        <p:spPr>
          <a:xfrm>
            <a:off x="2611322" y="1819789"/>
            <a:ext cx="1864527"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7" name="Google Shape;87;p30"/>
          <p:cNvSpPr/>
          <p:nvPr/>
        </p:nvSpPr>
        <p:spPr>
          <a:xfrm>
            <a:off x="6653351" y="1808793"/>
            <a:ext cx="1915974"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8" name="Google Shape;88;p30"/>
          <p:cNvSpPr/>
          <p:nvPr/>
        </p:nvSpPr>
        <p:spPr>
          <a:xfrm>
            <a:off x="4604247" y="1819789"/>
            <a:ext cx="18900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9" name="Google Shape;89;p30"/>
          <p:cNvSpPr/>
          <p:nvPr/>
        </p:nvSpPr>
        <p:spPr>
          <a:xfrm>
            <a:off x="673283" y="1950244"/>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90" name="Google Shape;90;p30"/>
          <p:cNvSpPr/>
          <p:nvPr/>
        </p:nvSpPr>
        <p:spPr>
          <a:xfrm>
            <a:off x="6777923" y="1956818"/>
            <a:ext cx="270000" cy="270000"/>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91" name="Google Shape;91;p30"/>
          <p:cNvSpPr/>
          <p:nvPr/>
        </p:nvSpPr>
        <p:spPr>
          <a:xfrm>
            <a:off x="4719917" y="1957683"/>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92" name="Google Shape;92;p30"/>
          <p:cNvPicPr preferRelativeResize="0"/>
          <p:nvPr/>
        </p:nvPicPr>
        <p:blipFill rotWithShape="1">
          <a:blip r:embed="rId2">
            <a:alphaModFix/>
          </a:blip>
          <a:srcRect b="0" l="0" r="0" t="0"/>
          <a:stretch/>
        </p:blipFill>
        <p:spPr>
          <a:xfrm>
            <a:off x="755392" y="2035413"/>
            <a:ext cx="105782" cy="96876"/>
          </a:xfrm>
          <a:prstGeom prst="rect">
            <a:avLst/>
          </a:prstGeom>
          <a:noFill/>
          <a:ln>
            <a:noFill/>
          </a:ln>
        </p:spPr>
      </p:pic>
      <p:sp>
        <p:nvSpPr>
          <p:cNvPr id="93" name="Google Shape;93;p30"/>
          <p:cNvSpPr/>
          <p:nvPr/>
        </p:nvSpPr>
        <p:spPr>
          <a:xfrm>
            <a:off x="2681861" y="1946687"/>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94" name="Google Shape;94;p30"/>
          <p:cNvPicPr preferRelativeResize="0"/>
          <p:nvPr/>
        </p:nvPicPr>
        <p:blipFill rotWithShape="1">
          <a:blip r:embed="rId2">
            <a:alphaModFix/>
          </a:blip>
          <a:srcRect b="0" l="0" r="0" t="0"/>
          <a:stretch/>
        </p:blipFill>
        <p:spPr>
          <a:xfrm>
            <a:off x="2788684" y="2028697"/>
            <a:ext cx="105782" cy="96876"/>
          </a:xfrm>
          <a:prstGeom prst="rect">
            <a:avLst/>
          </a:prstGeom>
          <a:noFill/>
          <a:ln>
            <a:noFill/>
          </a:ln>
        </p:spPr>
      </p:pic>
      <p:pic>
        <p:nvPicPr>
          <p:cNvPr id="95" name="Google Shape;95;p30"/>
          <p:cNvPicPr preferRelativeResize="0"/>
          <p:nvPr/>
        </p:nvPicPr>
        <p:blipFill rotWithShape="1">
          <a:blip r:embed="rId2">
            <a:alphaModFix/>
          </a:blip>
          <a:srcRect b="0" l="0" r="0" t="0"/>
          <a:stretch/>
        </p:blipFill>
        <p:spPr>
          <a:xfrm>
            <a:off x="6860032" y="2040628"/>
            <a:ext cx="105782" cy="96876"/>
          </a:xfrm>
          <a:prstGeom prst="rect">
            <a:avLst/>
          </a:prstGeom>
          <a:noFill/>
          <a:ln>
            <a:noFill/>
          </a:ln>
        </p:spPr>
      </p:pic>
      <p:pic>
        <p:nvPicPr>
          <p:cNvPr id="96" name="Google Shape;96;p30"/>
          <p:cNvPicPr preferRelativeResize="0"/>
          <p:nvPr/>
        </p:nvPicPr>
        <p:blipFill rotWithShape="1">
          <a:blip r:embed="rId2">
            <a:alphaModFix/>
          </a:blip>
          <a:srcRect b="0" l="0" r="0" t="0"/>
          <a:stretch/>
        </p:blipFill>
        <p:spPr>
          <a:xfrm>
            <a:off x="4802026" y="2044245"/>
            <a:ext cx="105782" cy="96876"/>
          </a:xfrm>
          <a:prstGeom prst="rect">
            <a:avLst/>
          </a:prstGeom>
          <a:noFill/>
          <a:ln>
            <a:noFill/>
          </a:ln>
        </p:spPr>
      </p:pic>
      <p:pic>
        <p:nvPicPr>
          <p:cNvPr id="97" name="Google Shape;97;p30"/>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2_Title Slide">
    <p:spTree>
      <p:nvGrpSpPr>
        <p:cNvPr id="98" name="Shape 98"/>
        <p:cNvGrpSpPr/>
        <p:nvPr/>
      </p:nvGrpSpPr>
      <p:grpSpPr>
        <a:xfrm>
          <a:off x="0" y="0"/>
          <a:ext cx="0" cy="0"/>
          <a:chOff x="0" y="0"/>
          <a:chExt cx="0" cy="0"/>
        </a:xfrm>
      </p:grpSpPr>
      <p:sp>
        <p:nvSpPr>
          <p:cNvPr id="99" name="Google Shape;99;p31"/>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1"/>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01" name="Google Shape;101;p31"/>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E72D40"/>
              </a:buClr>
              <a:buSzPts val="1400"/>
              <a:buFont typeface="Proxima Nova"/>
              <a:buNone/>
              <a:defRPr>
                <a:solidFill>
                  <a:srgbClr val="E72D40"/>
                </a:solidFill>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02" name="Google Shape;102;p31"/>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31"/>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104" name="Google Shape;104;p31"/>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2 Line Title and Content">
  <p:cSld name="2_2 Line Title and Content">
    <p:spTree>
      <p:nvGrpSpPr>
        <p:cNvPr id="105" name="Shape 105"/>
        <p:cNvGrpSpPr/>
        <p:nvPr/>
      </p:nvGrpSpPr>
      <p:grpSpPr>
        <a:xfrm>
          <a:off x="0" y="0"/>
          <a:ext cx="0" cy="0"/>
          <a:chOff x="0" y="0"/>
          <a:chExt cx="0" cy="0"/>
        </a:xfrm>
      </p:grpSpPr>
      <p:sp>
        <p:nvSpPr>
          <p:cNvPr id="106" name="Google Shape;106;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07" name="Google Shape;107;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32"/>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9" name="Google Shape;109;p3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10" name="Google Shape;110;p3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1" name="Google Shape;111;p32"/>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630238" y="544498"/>
            <a:ext cx="6196824" cy="56992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3"/>
          <p:cNvPicPr preferRelativeResize="0"/>
          <p:nvPr/>
        </p:nvPicPr>
        <p:blipFill rotWithShape="1">
          <a:blip r:embed="rId1">
            <a:alphaModFix/>
          </a:blip>
          <a:srcRect b="0" l="0" r="0" t="0"/>
          <a:stretch/>
        </p:blipFill>
        <p:spPr>
          <a:xfrm>
            <a:off x="7929762" y="209484"/>
            <a:ext cx="814046" cy="2172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6.png"/><Relationship Id="rId4" Type="http://schemas.openxmlformats.org/officeDocument/2006/relationships/image" Target="../media/image3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3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6.png"/><Relationship Id="rId4" Type="http://schemas.openxmlformats.org/officeDocument/2006/relationships/image" Target="../media/image3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5.jpg"/><Relationship Id="rId4" Type="http://schemas.openxmlformats.org/officeDocument/2006/relationships/image" Target="../media/image3.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9.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
          <p:cNvSpPr txBox="1"/>
          <p:nvPr/>
        </p:nvSpPr>
        <p:spPr>
          <a:xfrm>
            <a:off x="555037" y="2114911"/>
            <a:ext cx="6895272" cy="11719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b="0" i="0" lang="en" sz="4000" u="none" cap="none" strike="noStrike">
                <a:solidFill>
                  <a:schemeClr val="dk1"/>
                </a:solidFill>
                <a:latin typeface="Proxima Nova"/>
                <a:ea typeface="Proxima Nova"/>
                <a:cs typeface="Proxima Nova"/>
                <a:sym typeface="Proxima Nova"/>
              </a:rPr>
              <a:t>Login and Registration feature</a:t>
            </a:r>
            <a:endParaRPr b="0" i="0" sz="4000" u="none" cap="none" strike="noStrike">
              <a:solidFill>
                <a:schemeClr val="dk1"/>
              </a:solidFill>
              <a:latin typeface="Proxima Nova"/>
              <a:ea typeface="Proxima Nova"/>
              <a:cs typeface="Proxima Nova"/>
              <a:sym typeface="Proxima Nova"/>
            </a:endParaRPr>
          </a:p>
        </p:txBody>
      </p:sp>
      <p:pic>
        <p:nvPicPr>
          <p:cNvPr id="609" name="Google Shape;609;p1"/>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610" name="Google Shape;610;p1"/>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0"/>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2" name="Google Shape;682;p1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3" name="Google Shape;683;p10"/>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Business logic</a:t>
            </a:r>
            <a:endParaRPr b="0" i="0" sz="3000" u="none" cap="none" strike="noStrike">
              <a:solidFill>
                <a:srgbClr val="FFFFFF"/>
              </a:solidFill>
              <a:latin typeface="Calibri"/>
              <a:ea typeface="Calibri"/>
              <a:cs typeface="Calibri"/>
              <a:sym typeface="Calibri"/>
            </a:endParaRPr>
          </a:p>
        </p:txBody>
      </p:sp>
      <p:sp>
        <p:nvSpPr>
          <p:cNvPr id="684" name="Google Shape;684;p10"/>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Some important points to note here are as follows: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data is to be sent via the POST method.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You have come across the HTML tags for creating the form such as labels, buttons, etc.</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You will be learning more about HTML forms in the upcoming courses. For now, you only need to understand that each field has to be mapped to the correct name and label in order to ensure that you get your data in the right format.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0" name="Google Shape;690;p1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1" name="Google Shape;691;p11"/>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Post vs Get</a:t>
            </a:r>
            <a:endParaRPr b="0" i="0" sz="3000" u="none" cap="none" strike="noStrike">
              <a:solidFill>
                <a:srgbClr val="FFFFFF"/>
              </a:solidFill>
              <a:latin typeface="Calibri"/>
              <a:ea typeface="Calibri"/>
              <a:cs typeface="Calibri"/>
              <a:sym typeface="Calibri"/>
            </a:endParaRPr>
          </a:p>
        </p:txBody>
      </p:sp>
      <p:sp>
        <p:nvSpPr>
          <p:cNvPr id="692" name="Google Shape;692;p11"/>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You already know that POST  is used to send a request to the server to create new data, and GET is used to read or retrieve some existing data from the server.</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 Can you explain which method should be used here?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2"/>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8" name="Google Shape;698;p1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9" name="Google Shape;699;p12"/>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Post vs Get</a:t>
            </a:r>
            <a:endParaRPr b="0" i="0" sz="3000" u="none" cap="none" strike="noStrike">
              <a:solidFill>
                <a:srgbClr val="FFFFFF"/>
              </a:solidFill>
              <a:latin typeface="Calibri"/>
              <a:ea typeface="Calibri"/>
              <a:cs typeface="Calibri"/>
              <a:sym typeface="Calibri"/>
            </a:endParaRPr>
          </a:p>
        </p:txBody>
      </p:sp>
      <p:sp>
        <p:nvSpPr>
          <p:cNvPr id="700" name="Google Shape;700;p12"/>
          <p:cNvSpPr txBox="1"/>
          <p:nvPr/>
        </p:nvSpPr>
        <p:spPr>
          <a:xfrm>
            <a:off x="4835425" y="756050"/>
            <a:ext cx="4155000" cy="38544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One can argue that by clicking on the login button, you are technically making a request to go to another HTML page.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Hence, a GET request should also be valid for the corresponding request method.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Let's understand some key differences between these two methods.</a:t>
            </a:r>
            <a:endParaRPr b="0" i="0" sz="2000" u="none" cap="none" strike="noStrike">
              <a:solidFill>
                <a:srgbClr val="000000"/>
              </a:solidFill>
              <a:latin typeface="Arial"/>
              <a:ea typeface="Arial"/>
              <a:cs typeface="Arial"/>
              <a:sym typeface="Arial"/>
            </a:endParaRPr>
          </a:p>
        </p:txBody>
      </p:sp>
      <p:pic>
        <p:nvPicPr>
          <p:cNvPr id="701" name="Google Shape;701;p12"/>
          <p:cNvPicPr preferRelativeResize="0"/>
          <p:nvPr/>
        </p:nvPicPr>
        <p:blipFill rotWithShape="1">
          <a:blip r:embed="rId4">
            <a:alphaModFix/>
          </a:blip>
          <a:srcRect b="0" l="0" r="0" t="0"/>
          <a:stretch/>
        </p:blipFill>
        <p:spPr>
          <a:xfrm>
            <a:off x="41375" y="636901"/>
            <a:ext cx="4530627" cy="45066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3"/>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7" name="Google Shape;707;p1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8" name="Google Shape;708;p13"/>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Post vs Get</a:t>
            </a:r>
            <a:endParaRPr b="0" i="0" sz="3000" u="none" cap="none" strike="noStrike">
              <a:solidFill>
                <a:srgbClr val="FFFFFF"/>
              </a:solidFill>
              <a:latin typeface="Calibri"/>
              <a:ea typeface="Calibri"/>
              <a:cs typeface="Calibri"/>
              <a:sym typeface="Calibri"/>
            </a:endParaRPr>
          </a:p>
        </p:txBody>
      </p:sp>
      <p:sp>
        <p:nvSpPr>
          <p:cNvPr id="709" name="Google Shape;709;p13"/>
          <p:cNvSpPr txBox="1"/>
          <p:nvPr/>
        </p:nvSpPr>
        <p:spPr>
          <a:xfrm>
            <a:off x="153600" y="756050"/>
            <a:ext cx="4159500" cy="2634600"/>
          </a:xfrm>
          <a:prstGeom prst="rect">
            <a:avLst/>
          </a:prstGeom>
          <a:solidFill>
            <a:schemeClr val="lt1"/>
          </a:solid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If a GET method was used here, the information to be sent to the server would be appended to the URL and would be visible, which is not ideal in case of sensitive information.</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710" name="Google Shape;710;p13"/>
          <p:cNvPicPr preferRelativeResize="0"/>
          <p:nvPr/>
        </p:nvPicPr>
        <p:blipFill rotWithShape="1">
          <a:blip r:embed="rId4">
            <a:alphaModFix/>
          </a:blip>
          <a:srcRect b="0" l="0" r="0" t="0"/>
          <a:stretch/>
        </p:blipFill>
        <p:spPr>
          <a:xfrm>
            <a:off x="4639596" y="636900"/>
            <a:ext cx="4504403" cy="45065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4"/>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6" name="Google Shape;716;p1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7" name="Google Shape;717;p14"/>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Post vs Get</a:t>
            </a:r>
            <a:endParaRPr b="0" i="0" sz="3000" u="none" cap="none" strike="noStrike">
              <a:solidFill>
                <a:srgbClr val="FFFFFF"/>
              </a:solidFill>
              <a:latin typeface="Calibri"/>
              <a:ea typeface="Calibri"/>
              <a:cs typeface="Calibri"/>
              <a:sym typeface="Calibri"/>
            </a:endParaRPr>
          </a:p>
        </p:txBody>
      </p:sp>
      <p:sp>
        <p:nvSpPr>
          <p:cNvPr id="718" name="Google Shape;718;p14"/>
          <p:cNvSpPr txBox="1"/>
          <p:nvPr/>
        </p:nvSpPr>
        <p:spPr>
          <a:xfrm>
            <a:off x="153600" y="756050"/>
            <a:ext cx="4159500" cy="2634600"/>
          </a:xfrm>
          <a:prstGeom prst="rect">
            <a:avLst/>
          </a:prstGeom>
          <a:solidFill>
            <a:schemeClr val="lt1"/>
          </a:solid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By using the POST method, the information can be sent securely without being visible with the URL, and the user can then also be redirected to a landing page.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719" name="Google Shape;719;p14"/>
          <p:cNvPicPr preferRelativeResize="0"/>
          <p:nvPr/>
        </p:nvPicPr>
        <p:blipFill rotWithShape="1">
          <a:blip r:embed="rId4">
            <a:alphaModFix/>
          </a:blip>
          <a:srcRect b="0" l="0" r="0" t="0"/>
          <a:stretch/>
        </p:blipFill>
        <p:spPr>
          <a:xfrm>
            <a:off x="4639596" y="636900"/>
            <a:ext cx="4504403" cy="45065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5"/>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5" name="Google Shape;725;p1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6" name="Google Shape;726;p15"/>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Post vs Get</a:t>
            </a:r>
            <a:endParaRPr b="0" i="0" sz="3000" u="none" cap="none" strike="noStrike">
              <a:solidFill>
                <a:srgbClr val="FFFFFF"/>
              </a:solidFill>
              <a:latin typeface="Calibri"/>
              <a:ea typeface="Calibri"/>
              <a:cs typeface="Calibri"/>
              <a:sym typeface="Calibri"/>
            </a:endParaRPr>
          </a:p>
        </p:txBody>
      </p:sp>
      <p:sp>
        <p:nvSpPr>
          <p:cNvPr id="727" name="Google Shape;727;p15"/>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There is a limit to the information that can be appended to the URL. This is the reason why your search terms on Google have length restrictions.</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If there is no request method mentioned with the @RequestMapping annotation, GET is considered the default method. Therefore, we did not mention any request method while writing the getAllPosts HomeController method.</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6"/>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3" name="Google Shape;733;p1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4" name="Google Shape;734;p16"/>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PostController</a:t>
            </a:r>
            <a:endParaRPr b="0" i="0" sz="3000" u="none" cap="none" strike="noStrike">
              <a:solidFill>
                <a:srgbClr val="FFFFFF"/>
              </a:solidFill>
              <a:latin typeface="Calibri"/>
              <a:ea typeface="Calibri"/>
              <a:cs typeface="Calibri"/>
              <a:sym typeface="Calibri"/>
            </a:endParaRPr>
          </a:p>
        </p:txBody>
      </p:sp>
      <p:sp>
        <p:nvSpPr>
          <p:cNvPr id="735" name="Google Shape;735;p16"/>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Since we are moving on to blog post-related operations, these should be ideally handled by a blog post controller.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This controller class will also address other CRUD requests related to blog posts.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7"/>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1" name="Google Shape;741;p1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2" name="Google Shape;742;p17"/>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PostController</a:t>
            </a:r>
            <a:endParaRPr b="0" i="0" sz="3000" u="none" cap="none" strike="noStrike">
              <a:solidFill>
                <a:srgbClr val="FFFFFF"/>
              </a:solidFill>
              <a:latin typeface="Calibri"/>
              <a:ea typeface="Calibri"/>
              <a:cs typeface="Calibri"/>
              <a:sym typeface="Calibri"/>
            </a:endParaRPr>
          </a:p>
        </p:txBody>
      </p:sp>
      <p:sp>
        <p:nvSpPr>
          <p:cNvPr id="743" name="Google Shape;743;p17"/>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Therefore, we created the PostController class, which will return the posts.html page with one post. In the future, this class will also implement the create post functionality.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PostController class is using the getOnePost() method from PostService. This one post is then added to the Model class, which is then sent across to the posts.html page to be displayed to the user.</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8"/>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9" name="Google Shape;749;p1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0" name="Google Shape;750;p18"/>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Login</a:t>
            </a:r>
            <a:endParaRPr b="0" i="0" sz="3000" u="none" cap="none" strike="noStrike">
              <a:solidFill>
                <a:srgbClr val="FFFFFF"/>
              </a:solidFill>
              <a:latin typeface="Calibri"/>
              <a:ea typeface="Calibri"/>
              <a:cs typeface="Calibri"/>
              <a:sym typeface="Calibri"/>
            </a:endParaRPr>
          </a:p>
        </p:txBody>
      </p:sp>
      <p:sp>
        <p:nvSpPr>
          <p:cNvPr id="751" name="Google Shape;751;p18"/>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Now, we are done implementing the login/ logout feature functionality with the required controller methods and presentation logic.</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For the implementation of the login/logout feature, you need to create the following Java classes: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000000"/>
                </a:solidFill>
                <a:latin typeface="Arial"/>
                <a:ea typeface="Arial"/>
                <a:cs typeface="Arial"/>
                <a:sym typeface="Arial"/>
              </a:rPr>
              <a:t>User model </a:t>
            </a:r>
            <a:r>
              <a:rPr b="0" i="0" lang="en" sz="2000" u="none" cap="none" strike="noStrike">
                <a:solidFill>
                  <a:srgbClr val="000000"/>
                </a:solidFill>
                <a:latin typeface="Arial"/>
                <a:ea typeface="Arial"/>
                <a:cs typeface="Arial"/>
                <a:sym typeface="Arial"/>
              </a:rPr>
              <a:t>- It will store user information. It has two attributes: username and password.</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000000"/>
                </a:solidFill>
                <a:latin typeface="Arial"/>
                <a:ea typeface="Arial"/>
                <a:cs typeface="Arial"/>
                <a:sym typeface="Arial"/>
              </a:rPr>
              <a:t>User controller</a:t>
            </a:r>
            <a:r>
              <a:rPr b="0" i="0" lang="en" sz="2000" u="none" cap="none" strike="noStrike">
                <a:solidFill>
                  <a:srgbClr val="000000"/>
                </a:solidFill>
                <a:latin typeface="Arial"/>
                <a:ea typeface="Arial"/>
                <a:cs typeface="Arial"/>
                <a:sym typeface="Arial"/>
              </a:rPr>
              <a:t> - It will address the business logic corresponding to user-related functionalities, such as login and logout.</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000000"/>
                </a:solidFill>
                <a:latin typeface="Arial"/>
                <a:ea typeface="Arial"/>
                <a:cs typeface="Arial"/>
                <a:sym typeface="Arial"/>
              </a:rPr>
              <a:t>PostController</a:t>
            </a:r>
            <a:r>
              <a:rPr b="0" i="0" lang="en" sz="2000" u="none" cap="none" strike="noStrike">
                <a:solidFill>
                  <a:srgbClr val="000000"/>
                </a:solidFill>
                <a:latin typeface="Arial"/>
                <a:ea typeface="Arial"/>
                <a:cs typeface="Arial"/>
                <a:sym typeface="Arial"/>
              </a:rPr>
              <a:t> - It will address post-related functionalities, such as returning the posts.html page.</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9"/>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7" name="Google Shape;757;p1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8" name="Google Shape;758;p19"/>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Login</a:t>
            </a:r>
            <a:endParaRPr b="0" i="0" sz="3000" u="none" cap="none" strike="noStrike">
              <a:solidFill>
                <a:srgbClr val="FFFFFF"/>
              </a:solidFill>
              <a:latin typeface="Calibri"/>
              <a:ea typeface="Calibri"/>
              <a:cs typeface="Calibri"/>
              <a:sym typeface="Calibri"/>
            </a:endParaRPr>
          </a:p>
        </p:txBody>
      </p:sp>
      <p:sp>
        <p:nvSpPr>
          <p:cNvPr id="759" name="Google Shape;759;p19"/>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We created the following HTML pages to implement the presentation logic:</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Layout.html - It presents a set of reusable HTML code such as the headers for logged-in and logged-out users.</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Login.html - This is the page a user will see when they try to log in.</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You modified index.html to add fragments from layout.html. You added the logged-out fragment to index.html for the user to see the login and register options.</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Posts.html - This is the page that a user will be directed to after logging in.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2"/>
          <p:cNvPicPr preferRelativeResize="0"/>
          <p:nvPr>
            <p:ph idx="2" type="pic"/>
          </p:nvPr>
        </p:nvPicPr>
        <p:blipFill rotWithShape="1">
          <a:blip r:embed="rId3">
            <a:alphaModFix/>
          </a:blip>
          <a:srcRect b="7696" l="0" r="0" t="7698"/>
          <a:stretch/>
        </p:blipFill>
        <p:spPr>
          <a:xfrm>
            <a:off x="0" y="-11"/>
            <a:ext cx="9144000" cy="5143500"/>
          </a:xfrm>
          <a:prstGeom prst="rect">
            <a:avLst/>
          </a:prstGeom>
          <a:noFill/>
          <a:ln>
            <a:noFill/>
          </a:ln>
        </p:spPr>
      </p:pic>
      <p:sp>
        <p:nvSpPr>
          <p:cNvPr id="616" name="Google Shape;616;p2"/>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E72D3F"/>
              </a:buClr>
              <a:buSzPts val="1400"/>
              <a:buFont typeface="Proxima Nova"/>
              <a:buNone/>
            </a:pPr>
            <a:r>
              <a:rPr lang="en" sz="900">
                <a:solidFill>
                  <a:srgbClr val="E72D3F"/>
                </a:solidFill>
                <a:latin typeface="Proxima Nova"/>
                <a:ea typeface="Proxima Nova"/>
                <a:cs typeface="Proxima Nova"/>
                <a:sym typeface="Proxima Nova"/>
              </a:rPr>
              <a:t>23/05/19</a:t>
            </a:r>
            <a:endParaRPr sz="900">
              <a:solidFill>
                <a:srgbClr val="E72D3F"/>
              </a:solidFill>
              <a:latin typeface="Proxima Nova"/>
              <a:ea typeface="Proxima Nova"/>
              <a:cs typeface="Proxima Nova"/>
              <a:sym typeface="Proxima Nova"/>
            </a:endParaRPr>
          </a:p>
        </p:txBody>
      </p:sp>
      <p:sp>
        <p:nvSpPr>
          <p:cNvPr id="617" name="Google Shape;617;p2"/>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E72D3F"/>
              </a:buClr>
              <a:buSzPts val="900"/>
              <a:buFont typeface="Proxima Nova"/>
              <a:buNone/>
            </a:pPr>
            <a:fld id="{00000000-1234-1234-1234-123412341234}" type="slidenum">
              <a:rPr lang="en" sz="900">
                <a:solidFill>
                  <a:srgbClr val="E72D3F"/>
                </a:solidFill>
                <a:latin typeface="Proxima Nova"/>
                <a:ea typeface="Proxima Nova"/>
                <a:cs typeface="Proxima Nova"/>
                <a:sym typeface="Proxima Nova"/>
              </a:rPr>
              <a:t>‹#›</a:t>
            </a:fld>
            <a:endParaRPr sz="900">
              <a:solidFill>
                <a:srgbClr val="E72D3F"/>
              </a:solidFill>
              <a:latin typeface="Proxima Nova"/>
              <a:ea typeface="Proxima Nova"/>
              <a:cs typeface="Proxima Nova"/>
              <a:sym typeface="Proxima Nova"/>
            </a:endParaRPr>
          </a:p>
        </p:txBody>
      </p:sp>
      <p:pic>
        <p:nvPicPr>
          <p:cNvPr id="618" name="Google Shape;618;p2"/>
          <p:cNvPicPr preferRelativeResize="0"/>
          <p:nvPr/>
        </p:nvPicPr>
        <p:blipFill rotWithShape="1">
          <a:blip r:embed="rId4">
            <a:alphaModFix/>
          </a:blip>
          <a:srcRect b="0" l="0" r="0" t="0"/>
          <a:stretch/>
        </p:blipFill>
        <p:spPr>
          <a:xfrm>
            <a:off x="635172" y="0"/>
            <a:ext cx="3259769" cy="4041775"/>
          </a:xfrm>
          <a:prstGeom prst="rect">
            <a:avLst/>
          </a:prstGeom>
          <a:noFill/>
          <a:ln>
            <a:noFill/>
          </a:ln>
        </p:spPr>
      </p:pic>
      <p:sp>
        <p:nvSpPr>
          <p:cNvPr id="619" name="Google Shape;619;p2"/>
          <p:cNvSpPr txBox="1"/>
          <p:nvPr/>
        </p:nvSpPr>
        <p:spPr>
          <a:xfrm>
            <a:off x="733775" y="719475"/>
            <a:ext cx="3000900" cy="1729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Course :</a:t>
            </a:r>
            <a:r>
              <a:rPr b="0" i="0" lang="en" sz="1800" u="none" cap="none" strike="noStrike">
                <a:solidFill>
                  <a:schemeClr val="lt1"/>
                </a:solidFill>
                <a:latin typeface="Proxima Nova"/>
                <a:ea typeface="Proxima Nova"/>
                <a:cs typeface="Proxima Nova"/>
                <a:sym typeface="Proxima Nova"/>
              </a:rPr>
              <a:t> Backend</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b="1" i="0" lang="en" sz="1800" u="none" cap="none" strike="noStrike">
                <a:solidFill>
                  <a:srgbClr val="FFFFFF"/>
                </a:solidFill>
                <a:latin typeface="Proxima Nova"/>
                <a:ea typeface="Proxima Nova"/>
                <a:cs typeface="Proxima Nova"/>
                <a:sym typeface="Proxima Nova"/>
              </a:rPr>
              <a:t>Lecture On :</a:t>
            </a:r>
            <a:r>
              <a:rPr b="0" i="0" lang="en" sz="1800" u="none" cap="none" strike="noStrike">
                <a:solidFill>
                  <a:srgbClr val="FFFFFF"/>
                </a:solidFill>
                <a:latin typeface="Proxima Nova"/>
                <a:ea typeface="Proxima Nova"/>
                <a:cs typeface="Proxima Nova"/>
                <a:sym typeface="Proxima Nova"/>
              </a:rPr>
              <a:t> </a:t>
            </a:r>
            <a:r>
              <a:rPr b="0" i="0" lang="en" sz="1800" u="none" cap="none" strike="noStrike">
                <a:solidFill>
                  <a:schemeClr val="lt1"/>
                </a:solidFill>
                <a:latin typeface="Proxima Nova"/>
                <a:ea typeface="Proxima Nova"/>
                <a:cs typeface="Proxima Nova"/>
                <a:sym typeface="Proxima Nova"/>
              </a:rPr>
              <a:t>Login and Registration feature</a:t>
            </a:r>
            <a:endParaRPr/>
          </a:p>
          <a:p>
            <a:pPr indent="0" lvl="0" marL="0" marR="0" rtl="0" algn="ctr">
              <a:lnSpc>
                <a:spcPct val="90000"/>
              </a:lnSpc>
              <a:spcBef>
                <a:spcPts val="100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Instructor :</a:t>
            </a:r>
            <a:r>
              <a:rPr b="0" i="0" lang="en" sz="1800" u="none" cap="none" strike="noStrike">
                <a:solidFill>
                  <a:schemeClr val="lt1"/>
                </a:solidFill>
                <a:latin typeface="Proxima Nova"/>
                <a:ea typeface="Proxima Nova"/>
                <a:cs typeface="Proxima Nova"/>
                <a:sym typeface="Proxima Nova"/>
              </a:rPr>
              <a:t> </a:t>
            </a:r>
            <a:endParaRPr/>
          </a:p>
        </p:txBody>
      </p:sp>
      <p:pic>
        <p:nvPicPr>
          <p:cNvPr id="620" name="Google Shape;620;p2"/>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20"/>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5" name="Google Shape;765;p2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6" name="Google Shape;766;p20"/>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Registration</a:t>
            </a:r>
            <a:endParaRPr b="0" i="0" sz="3000" u="none" cap="none" strike="noStrike">
              <a:solidFill>
                <a:srgbClr val="FFFFFF"/>
              </a:solidFill>
              <a:latin typeface="Calibri"/>
              <a:ea typeface="Calibri"/>
              <a:cs typeface="Calibri"/>
              <a:sym typeface="Calibri"/>
            </a:endParaRPr>
          </a:p>
        </p:txBody>
      </p:sp>
      <p:sp>
        <p:nvSpPr>
          <p:cNvPr id="767" name="Google Shape;767;p20"/>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The registration feature will implement similar elements like those in the login feature.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These include:</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presentation logic</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Controller methods</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Service methods</a:t>
            </a:r>
            <a:endParaRPr b="0" i="0" sz="20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2000"/>
          </a:p>
          <a:p>
            <a:pPr indent="0" lvl="0" marL="0" rtl="0" algn="l">
              <a:spcBef>
                <a:spcPts val="0"/>
              </a:spcBef>
              <a:spcAft>
                <a:spcPts val="0"/>
              </a:spcAft>
              <a:buClr>
                <a:schemeClr val="dk1"/>
              </a:buClr>
              <a:buSzPts val="1100"/>
              <a:buFont typeface="Arial"/>
              <a:buNone/>
            </a:pPr>
            <a:r>
              <a:rPr lang="en" sz="1200">
                <a:solidFill>
                  <a:schemeClr val="dk1"/>
                </a:solidFill>
                <a:highlight>
                  <a:srgbClr val="EFEFEF"/>
                </a:highlight>
              </a:rPr>
              <a:t>Code changes in existing project for user registration: https://github.com/Allah-The-Dev/java-spring-boot/commit/d0f97fcc17c59294382b975a00ab796c94564202</a:t>
            </a:r>
            <a:endParaRPr sz="2000"/>
          </a:p>
          <a:p>
            <a:pPr indent="0" lvl="0" marL="0" marR="0" rtl="0" algn="l">
              <a:lnSpc>
                <a:spcPct val="100000"/>
              </a:lnSpc>
              <a:spcBef>
                <a:spcPts val="0"/>
              </a:spcBef>
              <a:spcAft>
                <a:spcPts val="0"/>
              </a:spcAft>
              <a:buNone/>
            </a:pPr>
            <a:r>
              <a:t/>
            </a:r>
            <a:endParaRPr sz="1200"/>
          </a:p>
          <a:p>
            <a:pPr indent="0" lvl="0" marL="0" rtl="0" algn="l">
              <a:spcBef>
                <a:spcPts val="0"/>
              </a:spcBef>
              <a:spcAft>
                <a:spcPts val="0"/>
              </a:spcAft>
              <a:buNone/>
            </a:pPr>
            <a:r>
              <a:rPr lang="en" sz="1200">
                <a:highlight>
                  <a:srgbClr val="EFEFEF"/>
                </a:highlight>
              </a:rPr>
              <a:t>Fix for above commit can be found at: https://github.com/Allah-The-Dev/java-spring-boot/commit/47fe5ed4c6fa72ae524c4d8d1d9a3afdcae414a4</a:t>
            </a:r>
            <a:endParaRPr sz="1200">
              <a:highlight>
                <a:srgbClr val="EFEFEF"/>
              </a:highlight>
            </a:endParaRPr>
          </a:p>
          <a:p>
            <a:pPr indent="0" lvl="0" marL="0" marR="0" rtl="0" algn="l">
              <a:lnSpc>
                <a:spcPct val="100000"/>
              </a:lnSpc>
              <a:spcBef>
                <a:spcPts val="0"/>
              </a:spcBef>
              <a:spcAft>
                <a:spcPts val="0"/>
              </a:spcAft>
              <a:buClr>
                <a:srgbClr val="000000"/>
              </a:buClr>
              <a:buSzPts val="2000"/>
              <a:buFont typeface="Arial"/>
              <a:buNone/>
            </a:pPr>
            <a:r>
              <a:t/>
            </a:r>
            <a:endParaRPr sz="1200">
              <a:highlight>
                <a:srgbClr val="EFEFEF"/>
              </a:highligh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21"/>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3" name="Google Shape;773;p2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4" name="Google Shape;774;p21"/>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Create blog post</a:t>
            </a:r>
            <a:endParaRPr b="0" i="0" sz="3000" u="none" cap="none" strike="noStrike">
              <a:solidFill>
                <a:srgbClr val="FFFFFF"/>
              </a:solidFill>
              <a:latin typeface="Calibri"/>
              <a:ea typeface="Calibri"/>
              <a:cs typeface="Calibri"/>
              <a:sym typeface="Calibri"/>
            </a:endParaRPr>
          </a:p>
        </p:txBody>
      </p:sp>
      <p:sp>
        <p:nvSpPr>
          <p:cNvPr id="775" name="Google Shape;775;p21"/>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Now let us implement the </a:t>
            </a:r>
            <a:r>
              <a:rPr b="1" i="0" lang="en" sz="2000" u="none" cap="none" strike="noStrike">
                <a:solidFill>
                  <a:srgbClr val="000000"/>
                </a:solidFill>
                <a:latin typeface="Arial"/>
                <a:ea typeface="Arial"/>
                <a:cs typeface="Arial"/>
                <a:sym typeface="Arial"/>
              </a:rPr>
              <a:t>create a blog post feature</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22"/>
          <p:cNvSpPr/>
          <p:nvPr/>
        </p:nvSpPr>
        <p:spPr>
          <a:xfrm>
            <a:off x="663921" y="571886"/>
            <a:ext cx="2057400" cy="54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1" name="Google Shape;781;p22"/>
          <p:cNvSpPr txBox="1"/>
          <p:nvPr>
            <p:ph type="title"/>
          </p:nvPr>
        </p:nvSpPr>
        <p:spPr>
          <a:xfrm>
            <a:off x="3032475" y="2379200"/>
            <a:ext cx="2743200" cy="78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a:t>Thank you!</a:t>
            </a:r>
            <a:endParaRPr/>
          </a:p>
        </p:txBody>
      </p:sp>
      <p:sp>
        <p:nvSpPr>
          <p:cNvPr id="782" name="Google Shape;782;p22"/>
          <p:cNvSpPr/>
          <p:nvPr/>
        </p:nvSpPr>
        <p:spPr>
          <a:xfrm>
            <a:off x="7582359" y="0"/>
            <a:ext cx="1356600" cy="1577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3" name="Google Shape;783;p22"/>
          <p:cNvSpPr txBox="1"/>
          <p:nvPr/>
        </p:nvSpPr>
        <p:spPr>
          <a:xfrm>
            <a:off x="1413626" y="1034750"/>
            <a:ext cx="1356600" cy="238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#LifeKoKaroLift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6" name="Google Shape;626;p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7" name="Google Shape;627;p3"/>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Quick Revision</a:t>
            </a:r>
            <a:endParaRPr b="0" i="0" sz="3000" u="none" cap="none" strike="noStrike">
              <a:solidFill>
                <a:srgbClr val="FFFFFF"/>
              </a:solidFill>
              <a:latin typeface="Calibri"/>
              <a:ea typeface="Calibri"/>
              <a:cs typeface="Calibri"/>
              <a:sym typeface="Calibri"/>
            </a:endParaRPr>
          </a:p>
        </p:txBody>
      </p:sp>
      <p:sp>
        <p:nvSpPr>
          <p:cNvPr id="628" name="Google Shape;628;p3"/>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What do you understand by dependency injection?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How do you implement dependency injection?</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4" name="Google Shape;634;p4"/>
          <p:cNvSpPr txBox="1"/>
          <p:nvPr/>
        </p:nvSpPr>
        <p:spPr>
          <a:xfrm>
            <a:off x="507300" y="1179250"/>
            <a:ext cx="6346500" cy="2565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Implementing login functionality</a:t>
            </a:r>
            <a:endParaRPr b="0" i="0" sz="2400" u="none" cap="none" strike="noStrike">
              <a:solidFill>
                <a:srgbClr val="000000"/>
              </a:solidFill>
              <a:latin typeface="Calibri"/>
              <a:ea typeface="Calibri"/>
              <a:cs typeface="Calibri"/>
              <a:sym typeface="Calibri"/>
            </a:endParaRPr>
          </a:p>
          <a:p>
            <a:pPr indent="-381000" lvl="0" marL="457200" marR="0" rtl="0" algn="l">
              <a:lnSpc>
                <a:spcPct val="115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I</a:t>
            </a:r>
            <a:r>
              <a:rPr b="0" i="0" lang="en" sz="2400" u="none" cap="none" strike="noStrike">
                <a:solidFill>
                  <a:schemeClr val="dk1"/>
                </a:solidFill>
                <a:latin typeface="Calibri"/>
                <a:ea typeface="Calibri"/>
                <a:cs typeface="Calibri"/>
                <a:sym typeface="Calibri"/>
              </a:rPr>
              <a:t>mplementing registration functionality</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Implementing create post functionality</a:t>
            </a:r>
            <a:endParaRPr b="0" i="0" sz="2400" u="none" cap="none" strike="noStrike">
              <a:solidFill>
                <a:schemeClr val="dk1"/>
              </a:solidFill>
              <a:latin typeface="Calibri"/>
              <a:ea typeface="Calibri"/>
              <a:cs typeface="Calibri"/>
              <a:sym typeface="Calibri"/>
            </a:endParaRPr>
          </a:p>
        </p:txBody>
      </p:sp>
      <p:sp>
        <p:nvSpPr>
          <p:cNvPr id="635" name="Google Shape;635;p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6" name="Google Shape;636;p4"/>
          <p:cNvSpPr txBox="1"/>
          <p:nvPr/>
        </p:nvSpPr>
        <p:spPr>
          <a:xfrm>
            <a:off x="507300" y="14350"/>
            <a:ext cx="29217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Today’s Agenda</a:t>
            </a:r>
            <a:endParaRPr b="0" i="0" sz="300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gb7ebb31e37_0_0"/>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2" name="Google Shape;642;gb7ebb31e37_0_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3" name="Google Shape;643;gb7ebb31e37_0_0"/>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Login</a:t>
            </a:r>
            <a:endParaRPr b="0" i="0" sz="3000" u="none" cap="none" strike="noStrike">
              <a:solidFill>
                <a:srgbClr val="FFFFFF"/>
              </a:solidFill>
              <a:latin typeface="Calibri"/>
              <a:ea typeface="Calibri"/>
              <a:cs typeface="Calibri"/>
              <a:sym typeface="Calibri"/>
            </a:endParaRPr>
          </a:p>
        </p:txBody>
      </p:sp>
      <p:sp>
        <p:nvSpPr>
          <p:cNvPr id="644" name="Google Shape;644;gb7ebb31e37_0_0"/>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You have understood the implementation of the service, controller class, and the required presentation logic to display all the posts.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next step of this application is to develop the user login feature.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first thing we will do as a part of the login feature is add a login hyperlink at the top of our index.html page.</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Now you will learn how to create the header with two hyperlinks for login and registration on the landing page of the blog application.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rPr lang="en" sz="1200">
                <a:highlight>
                  <a:srgbClr val="EFEFEF"/>
                </a:highlight>
              </a:rPr>
              <a:t>Code to add links at the top of index.html page : https://github.com/Allah-The-Dev/java-spring-boot/commit/e9825e50fc94c31e2aeb72c515aa54ce11cbbd87</a:t>
            </a:r>
            <a:endParaRPr sz="1200">
              <a:highlight>
                <a:srgbClr val="EFEFEF"/>
              </a:highligh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0" name="Google Shape;650;p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1" name="Google Shape;651;p6"/>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Login</a:t>
            </a:r>
            <a:endParaRPr b="0" i="0" sz="3000" u="none" cap="none" strike="noStrike">
              <a:solidFill>
                <a:srgbClr val="FFFFFF"/>
              </a:solidFill>
              <a:latin typeface="Calibri"/>
              <a:ea typeface="Calibri"/>
              <a:cs typeface="Calibri"/>
              <a:sym typeface="Calibri"/>
            </a:endParaRPr>
          </a:p>
        </p:txBody>
      </p:sp>
      <p:sp>
        <p:nvSpPr>
          <p:cNvPr id="652" name="Google Shape;652;p6"/>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A site head has content such as the title, which will be a constant header information for your web application.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You learnt that the &lt;head&gt; and &lt;/head&gt; tags contain metadata about the website.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You gained an understanding of some important components while writing the layout.html file: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text within the &lt;a&gt; tags, called the anchor tag, is available as a hyperlink to the user. When clicked, this text will redirect you to the link provided after href.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8" name="Google Shape;658;p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9" name="Google Shape;659;p7"/>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Login</a:t>
            </a:r>
            <a:endParaRPr b="0" i="0" sz="3000" u="none" cap="none" strike="noStrike">
              <a:solidFill>
                <a:srgbClr val="FFFFFF"/>
              </a:solidFill>
              <a:latin typeface="Calibri"/>
              <a:ea typeface="Calibri"/>
              <a:cs typeface="Calibri"/>
              <a:sym typeface="Calibri"/>
            </a:endParaRPr>
          </a:p>
        </p:txBody>
      </p:sp>
      <p:sp>
        <p:nvSpPr>
          <p:cNvPr id="660" name="Google Shape;660;p7"/>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th:href keywords tell Thymeleaf that the text here needs to be linked with the given URL.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9144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given URL path, which is 'users/login', is with reference to the current web application. </a:t>
            </a:r>
            <a:endParaRPr b="0" i="0" sz="20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9144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When clicked, the request is processed by the controller class and the controller method mapped to the given URL in the web application. We will be creating the controller's response to this request in the upcoming segments.</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8"/>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6" name="Google Shape;666;p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7" name="Google Shape;667;p8"/>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Login</a:t>
            </a:r>
            <a:endParaRPr b="0" i="0" sz="3000" u="none" cap="none" strike="noStrike">
              <a:solidFill>
                <a:srgbClr val="FFFFFF"/>
              </a:solidFill>
              <a:latin typeface="Calibri"/>
              <a:ea typeface="Calibri"/>
              <a:cs typeface="Calibri"/>
              <a:sym typeface="Calibri"/>
            </a:endParaRPr>
          </a:p>
        </p:txBody>
      </p:sp>
      <p:sp>
        <p:nvSpPr>
          <p:cNvPr id="668" name="Google Shape;668;p8"/>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"th:fragment="logged in"" indicates that this is a piece of HTML code named 'logged in', which can be used by other HTML files. This is not a complete HTML file in itself, but just a reusable piece of HTML code.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4" name="Google Shape;674;p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5" name="Google Shape;675;p9"/>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Business logic</a:t>
            </a:r>
            <a:endParaRPr b="0" i="0" sz="3000" u="none" cap="none" strike="noStrike">
              <a:solidFill>
                <a:srgbClr val="FFFFFF"/>
              </a:solidFill>
              <a:latin typeface="Calibri"/>
              <a:ea typeface="Calibri"/>
              <a:cs typeface="Calibri"/>
              <a:sym typeface="Calibri"/>
            </a:endParaRPr>
          </a:p>
        </p:txBody>
      </p:sp>
      <p:sp>
        <p:nvSpPr>
          <p:cNvPr id="676" name="Google Shape;676;p9"/>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We will be creating a UserController class with methods for handling login and registration next.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