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09">
          <p15:clr>
            <a:srgbClr val="9AA0A6"/>
          </p15:clr>
        </p15:guide>
        <p15:guide id="4" pos="1417">
          <p15:clr>
            <a:srgbClr val="9AA0A6"/>
          </p15:clr>
        </p15:guide>
      </p15:sldGuideLst>
    </p:ext>
    <p:ext uri="http://customooxmlschemas.google.com/">
      <go:slidesCustomData xmlns:go="http://customooxmlschemas.google.com/" r:id="rId41" roundtripDataSignature="AMtx7mhthZljkGxdF4IbMO2FFq/WCUa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09" orient="horz"/>
        <p:guide pos="141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4" name="Google Shape;6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2" name="Google Shape;6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0" name="Google Shape;7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8" name="Google Shape;7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6" name="Google Shape;7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4" name="Google Shape;72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2" name="Google Shape;73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0" name="Google Shape;74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8" name="Google Shape;7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6" name="Google Shape;75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13" name="Google Shape;6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4" name="Google Shape;76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2" name="Google Shape;77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0" name="Google Shape;78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8" name="Google Shape;7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3" name="Google Shape;6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2" name="Google Shape;6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1" name="Google Shape;64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0" name="Google Shape;6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9" name="Google Shape;6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8" name="Google Shape;6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6" name="Google Shape;6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5.png"/><Relationship Id="rId10" Type="http://schemas.openxmlformats.org/officeDocument/2006/relationships/image" Target="../media/image1.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8.png"/><Relationship Id="rId7" Type="http://schemas.openxmlformats.org/officeDocument/2006/relationships/image" Target="../media/image24.png"/><Relationship Id="rId8"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0.png"/><Relationship Id="rId4" Type="http://schemas.openxmlformats.org/officeDocument/2006/relationships/image" Target="../media/image29.png"/><Relationship Id="rId11" Type="http://schemas.openxmlformats.org/officeDocument/2006/relationships/image" Target="../media/image33.png"/><Relationship Id="rId10" Type="http://schemas.openxmlformats.org/officeDocument/2006/relationships/image" Target="../media/image38.png"/><Relationship Id="rId12" Type="http://schemas.openxmlformats.org/officeDocument/2006/relationships/image" Target="../media/image1.png"/><Relationship Id="rId9" Type="http://schemas.openxmlformats.org/officeDocument/2006/relationships/image" Target="../media/image31.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30.png"/><Relationship Id="rId8" Type="http://schemas.openxmlformats.org/officeDocument/2006/relationships/image" Target="../media/image3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5.png"/><Relationship Id="rId10" Type="http://schemas.openxmlformats.org/officeDocument/2006/relationships/image" Target="../media/image1.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8.png"/><Relationship Id="rId7" Type="http://schemas.openxmlformats.org/officeDocument/2006/relationships/image" Target="../media/image24.png"/><Relationship Id="rId8"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25"/>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p25"/>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E72D4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5"/>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5"/>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20" name="Google Shape;20;p25"/>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2 Line Title, Infographics and Caption">
  <p:cSld name="3_2 Line Title, Infographics and Caption">
    <p:spTree>
      <p:nvGrpSpPr>
        <p:cNvPr id="112" name="Shape 112"/>
        <p:cNvGrpSpPr/>
        <p:nvPr/>
      </p:nvGrpSpPr>
      <p:grpSpPr>
        <a:xfrm>
          <a:off x="0" y="0"/>
          <a:ext cx="0" cy="0"/>
          <a:chOff x="0" y="0"/>
          <a:chExt cx="0" cy="0"/>
        </a:xfrm>
      </p:grpSpPr>
      <p:sp>
        <p:nvSpPr>
          <p:cNvPr id="113" name="Google Shape;113;p34"/>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4" name="Google Shape;114;p34"/>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5" name="Google Shape;115;p34"/>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34"/>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7" name="Google Shape;117;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18" name="Google Shape;118;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34"/>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20" name="Google Shape;120;p34"/>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121" name="Google Shape;121;p34"/>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122" name="Google Shape;122;p34"/>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6_Section Header">
    <p:spTree>
      <p:nvGrpSpPr>
        <p:cNvPr id="123" name="Shape 123"/>
        <p:cNvGrpSpPr/>
        <p:nvPr/>
      </p:nvGrpSpPr>
      <p:grpSpPr>
        <a:xfrm>
          <a:off x="0" y="0"/>
          <a:ext cx="0" cy="0"/>
          <a:chOff x="0" y="0"/>
          <a:chExt cx="0" cy="0"/>
        </a:xfrm>
      </p:grpSpPr>
      <p:sp>
        <p:nvSpPr>
          <p:cNvPr id="124" name="Google Shape;124;p3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5" name="Google Shape;125;p35"/>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26" name="Google Shape;126;p35"/>
          <p:cNvGrpSpPr/>
          <p:nvPr/>
        </p:nvGrpSpPr>
        <p:grpSpPr>
          <a:xfrm>
            <a:off x="994787" y="3020755"/>
            <a:ext cx="775019" cy="174751"/>
            <a:chOff x="1326382" y="4041646"/>
            <a:chExt cx="2597497" cy="653143"/>
          </a:xfrm>
        </p:grpSpPr>
        <p:sp>
          <p:nvSpPr>
            <p:cNvPr id="127" name="Google Shape;127;p3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8" name="Google Shape;128;p3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29" name="Google Shape;129;p3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0" name="Google Shape;130;p3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1" name="Google Shape;131;p3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32" name="Google Shape;132;p35"/>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3" name="Google Shape;133;p35"/>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4" name="Google Shape;134;p35"/>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5" name="Google Shape;135;p35"/>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36" name="Google Shape;136;p35"/>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37" name="Google Shape;137;p35"/>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138" name="Google Shape;138;p3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39" name="Google Shape;139;p35"/>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nvGrpSpPr>
          <p:cNvPr id="140" name="Google Shape;140;p35"/>
          <p:cNvGrpSpPr/>
          <p:nvPr/>
        </p:nvGrpSpPr>
        <p:grpSpPr>
          <a:xfrm>
            <a:off x="923664" y="3020755"/>
            <a:ext cx="775019" cy="174751"/>
            <a:chOff x="1326382" y="4041646"/>
            <a:chExt cx="2597497" cy="653143"/>
          </a:xfrm>
        </p:grpSpPr>
        <p:sp>
          <p:nvSpPr>
            <p:cNvPr id="141" name="Google Shape;141;p35"/>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2" name="Google Shape;142;p35"/>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3" name="Google Shape;143;p35"/>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4" name="Google Shape;144;p35"/>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45" name="Google Shape;145;p35"/>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grpSp>
      <p:sp>
        <p:nvSpPr>
          <p:cNvPr id="146" name="Google Shape;146;p35"/>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7" name="Google Shape;147;p35"/>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48" name="Google Shape;148;p35"/>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49" name="Google Shape;149;p35"/>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1_Title and TImeline Infographic">
    <p:spTree>
      <p:nvGrpSpPr>
        <p:cNvPr id="150" name="Shape 150"/>
        <p:cNvGrpSpPr/>
        <p:nvPr/>
      </p:nvGrpSpPr>
      <p:grpSpPr>
        <a:xfrm>
          <a:off x="0" y="0"/>
          <a:ext cx="0" cy="0"/>
          <a:chOff x="0" y="0"/>
          <a:chExt cx="0" cy="0"/>
        </a:xfrm>
      </p:grpSpPr>
      <p:sp>
        <p:nvSpPr>
          <p:cNvPr id="151" name="Google Shape;151;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52" name="Google Shape;152;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53" name="Google Shape;153;p3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54" name="Google Shape;154;p36"/>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5" name="Google Shape;155;p36"/>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6" name="Google Shape;156;p36"/>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7" name="Google Shape;157;p36"/>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8" name="Google Shape;158;p36"/>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9" name="Google Shape;159;p36"/>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0" name="Google Shape;160;p36"/>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1" name="Google Shape;161;p36"/>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2" name="Google Shape;162;p36"/>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3" name="Google Shape;163;p36"/>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4" name="Google Shape;164;p36"/>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5" name="Google Shape;165;p36"/>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6" name="Google Shape;166;p36"/>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7" name="Google Shape;167;p36"/>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8" name="Google Shape;168;p36"/>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69" name="Google Shape;169;p36"/>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0" name="Google Shape;170;p36"/>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1" name="Google Shape;171;p36"/>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2" name="Google Shape;172;p36"/>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3" name="Google Shape;173;p36"/>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174" name="Google Shape;174;p36"/>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175" name="Google Shape;175;p3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76" name="Google Shape;176;p3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7" name="Google Shape;177;p3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1_Title and Doughnut Chart">
    <p:spTree>
      <p:nvGrpSpPr>
        <p:cNvPr id="178" name="Shape 178"/>
        <p:cNvGrpSpPr/>
        <p:nvPr/>
      </p:nvGrpSpPr>
      <p:grpSpPr>
        <a:xfrm>
          <a:off x="0" y="0"/>
          <a:ext cx="0" cy="0"/>
          <a:chOff x="0" y="0"/>
          <a:chExt cx="0" cy="0"/>
        </a:xfrm>
      </p:grpSpPr>
      <p:sp>
        <p:nvSpPr>
          <p:cNvPr id="179" name="Google Shape;179;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80" name="Google Shape;180;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3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82" name="Google Shape;182;p3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3" name="Google Shape;183;p37"/>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1_Title and Line Chart">
    <p:spTree>
      <p:nvGrpSpPr>
        <p:cNvPr id="184" name="Shape 184"/>
        <p:cNvGrpSpPr/>
        <p:nvPr/>
      </p:nvGrpSpPr>
      <p:grpSpPr>
        <a:xfrm>
          <a:off x="0" y="0"/>
          <a:ext cx="0" cy="0"/>
          <a:chOff x="0" y="0"/>
          <a:chExt cx="0" cy="0"/>
        </a:xfrm>
      </p:grpSpPr>
      <p:sp>
        <p:nvSpPr>
          <p:cNvPr id="185" name="Google Shape;185;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86" name="Google Shape;186;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3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88" name="Google Shape;188;p3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189" name="Google Shape;189;p3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190" name="Google Shape;190;p38"/>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1" name="Google Shape;191;p38"/>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2" name="Google Shape;192;p38"/>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3" name="Google Shape;193;p38"/>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4" name="Google Shape;194;p38"/>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5" name="Google Shape;195;p38"/>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6" name="Google Shape;196;p38"/>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7" name="Google Shape;197;p38"/>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8" name="Google Shape;198;p38"/>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99" name="Google Shape;199;p38"/>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200" name="Google Shape;200;p38"/>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201" name="Google Shape;201;p38"/>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02" name="Google Shape;202;p38"/>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3" name="Google Shape;203;p38"/>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1_Title and Doughnut Chart 2">
    <p:spTree>
      <p:nvGrpSpPr>
        <p:cNvPr id="204" name="Shape 204"/>
        <p:cNvGrpSpPr/>
        <p:nvPr/>
      </p:nvGrpSpPr>
      <p:grpSpPr>
        <a:xfrm>
          <a:off x="0" y="0"/>
          <a:ext cx="0" cy="0"/>
          <a:chOff x="0" y="0"/>
          <a:chExt cx="0" cy="0"/>
        </a:xfrm>
      </p:grpSpPr>
      <p:sp>
        <p:nvSpPr>
          <p:cNvPr id="205" name="Google Shape;205;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06" name="Google Shape;206;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07" name="Google Shape;207;p3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08" name="Google Shape;208;p3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09" name="Google Shape;209;p3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0" name="Google Shape;210;p39"/>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1" name="Google Shape;211;p39"/>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2" name="Google Shape;212;p39"/>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3" name="Google Shape;213;p39"/>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14" name="Google Shape;214;p39"/>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215" name="Google Shape;215;p39"/>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216" name="Google Shape;216;p39"/>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217" name="Google Shape;217;p3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18" name="Google Shape;218;p3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19" name="Google Shape;219;p39"/>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1_Title and Infograhic">
    <p:spTree>
      <p:nvGrpSpPr>
        <p:cNvPr id="220" name="Shape 220"/>
        <p:cNvGrpSpPr/>
        <p:nvPr/>
      </p:nvGrpSpPr>
      <p:grpSpPr>
        <a:xfrm>
          <a:off x="0" y="0"/>
          <a:ext cx="0" cy="0"/>
          <a:chOff x="0" y="0"/>
          <a:chExt cx="0" cy="0"/>
        </a:xfrm>
      </p:grpSpPr>
      <p:sp>
        <p:nvSpPr>
          <p:cNvPr id="221" name="Google Shape;221;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2" name="Google Shape;222;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23" name="Google Shape;223;p4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24" name="Google Shape;224;p4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25" name="Google Shape;225;p40"/>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6" name="Google Shape;226;p40"/>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7" name="Google Shape;227;p40"/>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8" name="Google Shape;228;p40"/>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9" name="Google Shape;229;p40"/>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0" name="Google Shape;230;p40"/>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1" name="Google Shape;231;p40"/>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2" name="Google Shape;232;p40"/>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3" name="Google Shape;233;p40"/>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4" name="Google Shape;234;p40"/>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5" name="Google Shape;235;p40"/>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6" name="Google Shape;236;p40"/>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7" name="Google Shape;237;p40"/>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8" name="Google Shape;238;p40"/>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9" name="Google Shape;239;p40"/>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0" name="Google Shape;240;p40"/>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1" name="Google Shape;241;p40"/>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2" name="Google Shape;242;p40"/>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243" name="Google Shape;243;p40"/>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244" name="Google Shape;244;p40"/>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245" name="Google Shape;245;p4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246" name="Google Shape;246;p4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47" name="Google Shape;247;p40"/>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1_Title and Infographic 2">
    <p:spTree>
      <p:nvGrpSpPr>
        <p:cNvPr id="248" name="Shape 248"/>
        <p:cNvGrpSpPr/>
        <p:nvPr/>
      </p:nvGrpSpPr>
      <p:grpSpPr>
        <a:xfrm>
          <a:off x="0" y="0"/>
          <a:ext cx="0" cy="0"/>
          <a:chOff x="0" y="0"/>
          <a:chExt cx="0" cy="0"/>
        </a:xfrm>
      </p:grpSpPr>
      <p:sp>
        <p:nvSpPr>
          <p:cNvPr id="249" name="Google Shape;249;p4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0" name="Google Shape;250;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251" name="Google Shape;251;p41"/>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252" name="Google Shape;252;p41"/>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3" name="Google Shape;253;p41"/>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4" name="Google Shape;254;p41"/>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5" name="Google Shape;255;p41"/>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6" name="Google Shape;256;p41"/>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7" name="Google Shape;257;p41"/>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8" name="Google Shape;258;p41"/>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9" name="Google Shape;259;p41"/>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0" name="Google Shape;260;p41"/>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1" name="Google Shape;261;p41"/>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2" name="Google Shape;262;p4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263" name="Google Shape;263;p41"/>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1_Title and Infographic 3">
    <p:spTree>
      <p:nvGrpSpPr>
        <p:cNvPr id="264" name="Shape 264"/>
        <p:cNvGrpSpPr/>
        <p:nvPr/>
      </p:nvGrpSpPr>
      <p:grpSpPr>
        <a:xfrm>
          <a:off x="0" y="0"/>
          <a:ext cx="0" cy="0"/>
          <a:chOff x="0" y="0"/>
          <a:chExt cx="0" cy="0"/>
        </a:xfrm>
      </p:grpSpPr>
      <p:sp>
        <p:nvSpPr>
          <p:cNvPr id="265" name="Google Shape;265;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66" name="Google Shape;266;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42"/>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8" name="Google Shape;268;p42"/>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9" name="Google Shape;269;p42"/>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0" name="Google Shape;270;p42"/>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1" name="Google Shape;271;p42"/>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2" name="Google Shape;272;p42"/>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3" name="Google Shape;273;p42"/>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4" name="Google Shape;274;p42"/>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5" name="Google Shape;275;p42"/>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6" name="Google Shape;276;p42"/>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7" name="Google Shape;277;p42"/>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8" name="Google Shape;278;p42"/>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9" name="Google Shape;279;p42"/>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0" name="Google Shape;280;p42"/>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1" name="Google Shape;281;p42"/>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2" name="Google Shape;282;p42"/>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3" name="Google Shape;283;p42"/>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4" name="Google Shape;284;p42"/>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5" name="Google Shape;285;p42"/>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6" name="Google Shape;286;p42"/>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7" name="Google Shape;287;p42"/>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8" name="Google Shape;288;p42"/>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9" name="Google Shape;289;p42"/>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0" name="Google Shape;290;p42"/>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291" name="Google Shape;291;p42"/>
          <p:cNvGrpSpPr/>
          <p:nvPr/>
        </p:nvGrpSpPr>
        <p:grpSpPr>
          <a:xfrm>
            <a:off x="3064089" y="1322496"/>
            <a:ext cx="3130304" cy="3130304"/>
            <a:chOff x="1725851" y="197234"/>
            <a:chExt cx="4799362" cy="4799363"/>
          </a:xfrm>
        </p:grpSpPr>
        <p:sp>
          <p:nvSpPr>
            <p:cNvPr id="292" name="Google Shape;292;p42"/>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p42"/>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p42"/>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42"/>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96" name="Google Shape;296;p42"/>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42"/>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42"/>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42"/>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p42"/>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chemeClr val="dk1"/>
                </a:buClr>
                <a:buSzPts val="1200"/>
                <a:buFont typeface="Calibri"/>
                <a:buNone/>
              </a:pPr>
              <a:r>
                <a:t/>
              </a:r>
              <a:endParaRPr b="0" i="0" sz="1200" u="none" cap="none" strike="noStrike">
                <a:solidFill>
                  <a:srgbClr val="4C4C4C"/>
                </a:solidFill>
                <a:latin typeface="Roboto"/>
                <a:ea typeface="Roboto"/>
                <a:cs typeface="Roboto"/>
                <a:sym typeface="Roboto"/>
              </a:endParaRPr>
            </a:p>
          </p:txBody>
        </p:sp>
        <p:sp>
          <p:nvSpPr>
            <p:cNvPr id="301" name="Google Shape;301;p42"/>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2" name="Google Shape;302;p42"/>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3" name="Google Shape;303;p42"/>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4" name="Google Shape;304;p42"/>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chemeClr val="lt1"/>
                </a:solidFill>
                <a:latin typeface="Calibri"/>
                <a:ea typeface="Calibri"/>
                <a:cs typeface="Calibri"/>
                <a:sym typeface="Calibri"/>
              </a:endParaRPr>
            </a:p>
          </p:txBody>
        </p:sp>
        <p:sp>
          <p:nvSpPr>
            <p:cNvPr id="305" name="Google Shape;305;p42"/>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6" name="Google Shape;306;p42"/>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7" name="Google Shape;307;p42"/>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sp>
          <p:nvSpPr>
            <p:cNvPr id="308" name="Google Shape;308;p42"/>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chemeClr val="dk1"/>
                </a:buClr>
                <a:buSzPts val="4000"/>
                <a:buFont typeface="Calibri"/>
                <a:buNone/>
              </a:pPr>
              <a:r>
                <a:t/>
              </a:r>
              <a:endParaRPr b="0" i="0" sz="4000" u="none" cap="none" strike="noStrike">
                <a:solidFill>
                  <a:schemeClr val="lt1"/>
                </a:solidFill>
                <a:latin typeface="Calibri"/>
                <a:ea typeface="Calibri"/>
                <a:cs typeface="Calibri"/>
                <a:sym typeface="Calibri"/>
              </a:endParaRPr>
            </a:p>
          </p:txBody>
        </p:sp>
      </p:grpSp>
      <p:pic>
        <p:nvPicPr>
          <p:cNvPr id="309" name="Google Shape;309;p42"/>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310" name="Google Shape;310;p42"/>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311" name="Google Shape;311;p42"/>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312" name="Google Shape;312;p42"/>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313" name="Google Shape;313;p42"/>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314" name="Google Shape;314;p42"/>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315" name="Google Shape;315;p42"/>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316" name="Google Shape;316;p42"/>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317" name="Google Shape;317;p42"/>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8" name="Google Shape;318;p4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19" name="Google Shape;319;p4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0" name="Google Shape;320;p42"/>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10_Custom Layout">
    <p:spTree>
      <p:nvGrpSpPr>
        <p:cNvPr id="321" name="Shape 321"/>
        <p:cNvGrpSpPr/>
        <p:nvPr/>
      </p:nvGrpSpPr>
      <p:grpSpPr>
        <a:xfrm>
          <a:off x="0" y="0"/>
          <a:ext cx="0" cy="0"/>
          <a:chOff x="0" y="0"/>
          <a:chExt cx="0" cy="0"/>
        </a:xfrm>
      </p:grpSpPr>
      <p:sp>
        <p:nvSpPr>
          <p:cNvPr id="322" name="Google Shape;322;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3" name="Google Shape;323;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3"/>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43"/>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6" name="Google Shape;326;p4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327" name="Google Shape;327;p4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8" name="Google Shape;328;p4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2_Divider">
    <p:spTree>
      <p:nvGrpSpPr>
        <p:cNvPr id="21" name="Shape 21"/>
        <p:cNvGrpSpPr/>
        <p:nvPr/>
      </p:nvGrpSpPr>
      <p:grpSpPr>
        <a:xfrm>
          <a:off x="0" y="0"/>
          <a:ext cx="0" cy="0"/>
          <a:chOff x="0" y="0"/>
          <a:chExt cx="0" cy="0"/>
        </a:xfrm>
      </p:grpSpPr>
      <p:sp>
        <p:nvSpPr>
          <p:cNvPr id="22" name="Google Shape;22;p26"/>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26"/>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6" name="Google Shape;26;p26"/>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pic>
        <p:nvPicPr>
          <p:cNvPr id="27" name="Google Shape;27;p26"/>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28" name="Google Shape;28;p26"/>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800" u="none" cap="none" strike="noStrike">
              <a:solidFill>
                <a:schemeClr val="dk1"/>
              </a:solidFill>
              <a:latin typeface="Calibri"/>
              <a:ea typeface="Calibri"/>
              <a:cs typeface="Calibri"/>
              <a:sym typeface="Calibri"/>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p:cSld name="1_Divider">
    <p:spTree>
      <p:nvGrpSpPr>
        <p:cNvPr id="329" name="Shape 329"/>
        <p:cNvGrpSpPr/>
        <p:nvPr/>
      </p:nvGrpSpPr>
      <p:grpSpPr>
        <a:xfrm>
          <a:off x="0" y="0"/>
          <a:ext cx="0" cy="0"/>
          <a:chOff x="0" y="0"/>
          <a:chExt cx="0" cy="0"/>
        </a:xfrm>
      </p:grpSpPr>
      <p:sp>
        <p:nvSpPr>
          <p:cNvPr id="330" name="Google Shape;330;p44"/>
          <p:cNvSpPr/>
          <p:nvPr>
            <p:ph idx="2" type="pic"/>
          </p:nvPr>
        </p:nvSpPr>
        <p:spPr>
          <a:xfrm>
            <a:off x="0" y="0"/>
            <a:ext cx="9144000" cy="514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1" name="Google Shape;331;p4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33" name="Google Shape;333;p44"/>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34" name="Google Shape;334;p44"/>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pic>
        <p:nvPicPr>
          <p:cNvPr id="335" name="Google Shape;335;p44"/>
          <p:cNvPicPr preferRelativeResize="0"/>
          <p:nvPr/>
        </p:nvPicPr>
        <p:blipFill rotWithShape="1">
          <a:blip r:embed="rId2">
            <a:alphaModFix/>
          </a:blip>
          <a:srcRect b="0" l="0" r="0" t="0"/>
          <a:stretch/>
        </p:blipFill>
        <p:spPr>
          <a:xfrm>
            <a:off x="628650" y="546100"/>
            <a:ext cx="3259769" cy="4033989"/>
          </a:xfrm>
          <a:prstGeom prst="rect">
            <a:avLst/>
          </a:prstGeom>
          <a:noFill/>
          <a:ln>
            <a:noFill/>
          </a:ln>
        </p:spPr>
      </p:pic>
      <p:sp>
        <p:nvSpPr>
          <p:cNvPr id="336" name="Google Shape;336;p44"/>
          <p:cNvSpPr txBox="1"/>
          <p:nvPr/>
        </p:nvSpPr>
        <p:spPr>
          <a:xfrm>
            <a:off x="971550" y="1260629"/>
            <a:ext cx="2552886" cy="15802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400"/>
              <a:buFont typeface="Arial"/>
              <a:buNone/>
            </a:pPr>
            <a:r>
              <a:rPr b="0" i="0" lang="en" sz="1400" u="none" cap="none" strike="noStrike">
                <a:solidFill>
                  <a:schemeClr val="lt1"/>
                </a:solidFill>
                <a:latin typeface="Proxima Nova"/>
                <a:ea typeface="Proxima Nova"/>
                <a:cs typeface="Proxima Nova"/>
                <a:sym typeface="Proxima Nova"/>
              </a:rPr>
              <a:t>Edit Master text styles</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picture with caption" showMasterSp="0">
  <p:cSld name="Title and 3 picture with caption">
    <p:spTree>
      <p:nvGrpSpPr>
        <p:cNvPr id="337" name="Shape 337"/>
        <p:cNvGrpSpPr/>
        <p:nvPr/>
      </p:nvGrpSpPr>
      <p:grpSpPr>
        <a:xfrm>
          <a:off x="0" y="0"/>
          <a:ext cx="0" cy="0"/>
          <a:chOff x="0" y="0"/>
          <a:chExt cx="0" cy="0"/>
        </a:xfrm>
      </p:grpSpPr>
      <p:sp>
        <p:nvSpPr>
          <p:cNvPr id="338" name="Google Shape;338;p4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39" name="Google Shape;339;p45"/>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40" name="Google Shape;340;p45"/>
          <p:cNvSpPr txBox="1"/>
          <p:nvPr>
            <p:ph type="title"/>
          </p:nvPr>
        </p:nvSpPr>
        <p:spPr>
          <a:xfrm>
            <a:off x="629841" y="600075"/>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p45"/>
          <p:cNvSpPr/>
          <p:nvPr>
            <p:ph idx="2" type="pic"/>
          </p:nvPr>
        </p:nvSpPr>
        <p:spPr>
          <a:xfrm>
            <a:off x="1445363" y="1382268"/>
            <a:ext cx="1668121"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2" name="Google Shape;342;p45"/>
          <p:cNvSpPr/>
          <p:nvPr>
            <p:ph idx="3" type="pic"/>
          </p:nvPr>
        </p:nvSpPr>
        <p:spPr>
          <a:xfrm>
            <a:off x="3744984"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3" name="Google Shape;343;p45"/>
          <p:cNvSpPr/>
          <p:nvPr>
            <p:ph idx="4" type="pic"/>
          </p:nvPr>
        </p:nvSpPr>
        <p:spPr>
          <a:xfrm>
            <a:off x="6055443" y="1382268"/>
            <a:ext cx="1654032" cy="1946672"/>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4" name="Google Shape;344;p45"/>
          <p:cNvSpPr txBox="1"/>
          <p:nvPr>
            <p:ph idx="1" type="body"/>
          </p:nvPr>
        </p:nvSpPr>
        <p:spPr>
          <a:xfrm>
            <a:off x="1439466" y="3519224"/>
            <a:ext cx="1674019"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5" name="Google Shape;345;p45"/>
          <p:cNvSpPr txBox="1"/>
          <p:nvPr>
            <p:ph idx="5" type="body"/>
          </p:nvPr>
        </p:nvSpPr>
        <p:spPr>
          <a:xfrm>
            <a:off x="3744985" y="3519224"/>
            <a:ext cx="1654032" cy="27648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6" name="Google Shape;346;p45"/>
          <p:cNvSpPr txBox="1"/>
          <p:nvPr>
            <p:ph idx="6" type="body"/>
          </p:nvPr>
        </p:nvSpPr>
        <p:spPr>
          <a:xfrm>
            <a:off x="6050503" y="3519223"/>
            <a:ext cx="1654032" cy="28396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F0000"/>
              </a:buClr>
              <a:buSzPts val="1215"/>
              <a:buFont typeface="Arial"/>
              <a:buNone/>
              <a:defRPr b="1" i="0" sz="1215" u="none" cap="none" strike="noStrike">
                <a:solidFill>
                  <a:srgbClr val="FF0000"/>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7" name="Google Shape;347;p45"/>
          <p:cNvSpPr txBox="1"/>
          <p:nvPr>
            <p:ph idx="7" type="body"/>
          </p:nvPr>
        </p:nvSpPr>
        <p:spPr>
          <a:xfrm>
            <a:off x="1439863"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8" name="Google Shape;348;p45"/>
          <p:cNvSpPr txBox="1"/>
          <p:nvPr>
            <p:ph idx="8" type="body"/>
          </p:nvPr>
        </p:nvSpPr>
        <p:spPr>
          <a:xfrm>
            <a:off x="3735388" y="3862520"/>
            <a:ext cx="1674019"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49" name="Google Shape;349;p45"/>
          <p:cNvSpPr txBox="1"/>
          <p:nvPr>
            <p:ph idx="9" type="body"/>
          </p:nvPr>
        </p:nvSpPr>
        <p:spPr>
          <a:xfrm>
            <a:off x="6050502" y="3862520"/>
            <a:ext cx="1658973" cy="67128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0" name="Google Shape;350;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1" name="Google Shape;351;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52" name="Google Shape;352;p45"/>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pictures" showMasterSp="0">
  <p:cSld name="Title and 2 pictures">
    <p:spTree>
      <p:nvGrpSpPr>
        <p:cNvPr id="353" name="Shape 353"/>
        <p:cNvGrpSpPr/>
        <p:nvPr/>
      </p:nvGrpSpPr>
      <p:grpSpPr>
        <a:xfrm>
          <a:off x="0" y="0"/>
          <a:ext cx="0" cy="0"/>
          <a:chOff x="0" y="0"/>
          <a:chExt cx="0" cy="0"/>
        </a:xfrm>
      </p:grpSpPr>
      <p:sp>
        <p:nvSpPr>
          <p:cNvPr id="354" name="Google Shape;354;p46"/>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55" name="Google Shape;355;p46"/>
          <p:cNvSpPr txBox="1"/>
          <p:nvPr>
            <p:ph type="title"/>
          </p:nvPr>
        </p:nvSpPr>
        <p:spPr>
          <a:xfrm>
            <a:off x="642473" y="546498"/>
            <a:ext cx="5902706" cy="56792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6" name="Google Shape;356;p46"/>
          <p:cNvSpPr/>
          <p:nvPr/>
        </p:nvSpPr>
        <p:spPr>
          <a:xfrm>
            <a:off x="4599929" y="1870236"/>
            <a:ext cx="3921771"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57" name="Google Shape;357;p46"/>
          <p:cNvSpPr/>
          <p:nvPr>
            <p:ph idx="2" type="pic"/>
          </p:nvPr>
        </p:nvSpPr>
        <p:spPr>
          <a:xfrm>
            <a:off x="4599929" y="1868092"/>
            <a:ext cx="3921771" cy="232529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8" name="Google Shape;358;p46"/>
          <p:cNvSpPr/>
          <p:nvPr>
            <p:ph idx="3" type="pic"/>
          </p:nvPr>
        </p:nvSpPr>
        <p:spPr>
          <a:xfrm>
            <a:off x="621848" y="1868091"/>
            <a:ext cx="2592000" cy="78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9" name="Google Shape;359;p46"/>
          <p:cNvSpPr txBox="1"/>
          <p:nvPr>
            <p:ph idx="1" type="body"/>
          </p:nvPr>
        </p:nvSpPr>
        <p:spPr>
          <a:xfrm>
            <a:off x="629841" y="3145632"/>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0" name="Google Shape;360;p46"/>
          <p:cNvSpPr txBox="1"/>
          <p:nvPr>
            <p:ph idx="4" type="body"/>
          </p:nvPr>
        </p:nvSpPr>
        <p:spPr>
          <a:xfrm>
            <a:off x="635000" y="3515616"/>
            <a:ext cx="3343275" cy="2839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10"/>
              <a:buFont typeface="Arial"/>
              <a:buNone/>
              <a:defRPr b="0" i="0" sz="131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61" name="Google Shape;361;p46"/>
          <p:cNvSpPr txBox="1"/>
          <p:nvPr>
            <p:ph idx="10" type="dt"/>
          </p:nvPr>
        </p:nvSpPr>
        <p:spPr>
          <a:xfrm>
            <a:off x="642473"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2" name="Google Shape;362;p46"/>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63" name="Google Shape;363;p46"/>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364" name="Google Shape;364;p46"/>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65" name="Google Shape;365;p46"/>
          <p:cNvSpPr/>
          <p:nvPr/>
        </p:nvSpPr>
        <p:spPr>
          <a:xfrm>
            <a:off x="4599929" y="1870236"/>
            <a:ext cx="3969000" cy="2322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366" name="Google Shape;366;p46"/>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s and Content">
  <p:cSld name="Title, Icons and Content">
    <p:spTree>
      <p:nvGrpSpPr>
        <p:cNvPr id="367" name="Shape 367"/>
        <p:cNvGrpSpPr/>
        <p:nvPr/>
      </p:nvGrpSpPr>
      <p:grpSpPr>
        <a:xfrm>
          <a:off x="0" y="0"/>
          <a:ext cx="0" cy="0"/>
          <a:chOff x="0" y="0"/>
          <a:chExt cx="0" cy="0"/>
        </a:xfrm>
      </p:grpSpPr>
      <p:pic>
        <p:nvPicPr>
          <p:cNvPr id="368" name="Google Shape;368;p47"/>
          <p:cNvPicPr preferRelativeResize="0"/>
          <p:nvPr/>
        </p:nvPicPr>
        <p:blipFill rotWithShape="1">
          <a:blip r:embed="rId2">
            <a:alphaModFix/>
          </a:blip>
          <a:srcRect b="0" l="0" r="0" t="0"/>
          <a:stretch/>
        </p:blipFill>
        <p:spPr>
          <a:xfrm>
            <a:off x="417869" y="988850"/>
            <a:ext cx="402337" cy="402337"/>
          </a:xfrm>
          <a:prstGeom prst="rect">
            <a:avLst/>
          </a:prstGeom>
          <a:noFill/>
          <a:ln>
            <a:noFill/>
          </a:ln>
        </p:spPr>
      </p:pic>
      <p:pic>
        <p:nvPicPr>
          <p:cNvPr id="369" name="Google Shape;369;p47"/>
          <p:cNvPicPr preferRelativeResize="0"/>
          <p:nvPr/>
        </p:nvPicPr>
        <p:blipFill rotWithShape="1">
          <a:blip r:embed="rId3">
            <a:alphaModFix/>
          </a:blip>
          <a:srcRect b="0" l="0" r="0" t="0"/>
          <a:stretch/>
        </p:blipFill>
        <p:spPr>
          <a:xfrm>
            <a:off x="417869" y="1469040"/>
            <a:ext cx="402337" cy="402337"/>
          </a:xfrm>
          <a:prstGeom prst="rect">
            <a:avLst/>
          </a:prstGeom>
          <a:noFill/>
          <a:ln>
            <a:noFill/>
          </a:ln>
        </p:spPr>
      </p:pic>
      <p:pic>
        <p:nvPicPr>
          <p:cNvPr id="370" name="Google Shape;370;p47"/>
          <p:cNvPicPr preferRelativeResize="0"/>
          <p:nvPr/>
        </p:nvPicPr>
        <p:blipFill rotWithShape="1">
          <a:blip r:embed="rId4">
            <a:alphaModFix/>
          </a:blip>
          <a:srcRect b="0" l="0" r="0" t="0"/>
          <a:stretch/>
        </p:blipFill>
        <p:spPr>
          <a:xfrm>
            <a:off x="417869" y="1948824"/>
            <a:ext cx="402337" cy="400051"/>
          </a:xfrm>
          <a:prstGeom prst="rect">
            <a:avLst/>
          </a:prstGeom>
          <a:noFill/>
          <a:ln>
            <a:noFill/>
          </a:ln>
        </p:spPr>
      </p:pic>
      <p:pic>
        <p:nvPicPr>
          <p:cNvPr id="371" name="Google Shape;371;p47"/>
          <p:cNvPicPr preferRelativeResize="0"/>
          <p:nvPr/>
        </p:nvPicPr>
        <p:blipFill rotWithShape="1">
          <a:blip r:embed="rId5">
            <a:alphaModFix/>
          </a:blip>
          <a:srcRect b="0" l="0" r="0" t="0"/>
          <a:stretch/>
        </p:blipFill>
        <p:spPr>
          <a:xfrm>
            <a:off x="417869" y="2427167"/>
            <a:ext cx="402337" cy="402337"/>
          </a:xfrm>
          <a:prstGeom prst="rect">
            <a:avLst/>
          </a:prstGeom>
          <a:noFill/>
          <a:ln>
            <a:noFill/>
          </a:ln>
        </p:spPr>
      </p:pic>
      <p:pic>
        <p:nvPicPr>
          <p:cNvPr id="372" name="Google Shape;372;p47"/>
          <p:cNvPicPr preferRelativeResize="0"/>
          <p:nvPr/>
        </p:nvPicPr>
        <p:blipFill rotWithShape="1">
          <a:blip r:embed="rId6">
            <a:alphaModFix/>
          </a:blip>
          <a:srcRect b="0" l="0" r="0" t="0"/>
          <a:stretch/>
        </p:blipFill>
        <p:spPr>
          <a:xfrm>
            <a:off x="417868" y="2907797"/>
            <a:ext cx="402337" cy="402337"/>
          </a:xfrm>
          <a:prstGeom prst="rect">
            <a:avLst/>
          </a:prstGeom>
          <a:noFill/>
          <a:ln>
            <a:noFill/>
          </a:ln>
        </p:spPr>
      </p:pic>
      <p:sp>
        <p:nvSpPr>
          <p:cNvPr id="373" name="Google Shape;373;p47"/>
          <p:cNvSpPr txBox="1"/>
          <p:nvPr>
            <p:ph idx="1" type="body"/>
          </p:nvPr>
        </p:nvSpPr>
        <p:spPr>
          <a:xfrm>
            <a:off x="878243" y="1572506"/>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4" name="Google Shape;374;p47"/>
          <p:cNvSpPr txBox="1"/>
          <p:nvPr>
            <p:ph idx="2" type="body"/>
          </p:nvPr>
        </p:nvSpPr>
        <p:spPr>
          <a:xfrm>
            <a:off x="878243" y="1088140"/>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5" name="Google Shape;375;p47"/>
          <p:cNvSpPr txBox="1"/>
          <p:nvPr>
            <p:ph idx="3" type="body"/>
          </p:nvPr>
        </p:nvSpPr>
        <p:spPr>
          <a:xfrm>
            <a:off x="878243" y="2046971"/>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6" name="Google Shape;376;p47"/>
          <p:cNvSpPr txBox="1"/>
          <p:nvPr>
            <p:ph idx="4" type="body"/>
          </p:nvPr>
        </p:nvSpPr>
        <p:spPr>
          <a:xfrm>
            <a:off x="878243" y="252895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7" name="Google Shape;377;p47"/>
          <p:cNvSpPr txBox="1"/>
          <p:nvPr>
            <p:ph idx="5" type="body"/>
          </p:nvPr>
        </p:nvSpPr>
        <p:spPr>
          <a:xfrm>
            <a:off x="878243" y="3005394"/>
            <a:ext cx="2471738"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8" name="Google Shape;378;p47"/>
          <p:cNvSpPr txBox="1"/>
          <p:nvPr>
            <p:ph idx="6" type="body"/>
          </p:nvPr>
        </p:nvSpPr>
        <p:spPr>
          <a:xfrm>
            <a:off x="4359486" y="1572507"/>
            <a:ext cx="2413617" cy="23198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79" name="Google Shape;379;p47"/>
          <p:cNvSpPr txBox="1"/>
          <p:nvPr>
            <p:ph idx="7" type="body"/>
          </p:nvPr>
        </p:nvSpPr>
        <p:spPr>
          <a:xfrm>
            <a:off x="4359486" y="1088140"/>
            <a:ext cx="2413617" cy="2418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0" name="Google Shape;380;p47"/>
          <p:cNvSpPr txBox="1"/>
          <p:nvPr>
            <p:ph idx="8" type="body"/>
          </p:nvPr>
        </p:nvSpPr>
        <p:spPr>
          <a:xfrm>
            <a:off x="4359486" y="2046971"/>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1" name="Google Shape;381;p47"/>
          <p:cNvSpPr txBox="1"/>
          <p:nvPr>
            <p:ph idx="9" type="body"/>
          </p:nvPr>
        </p:nvSpPr>
        <p:spPr>
          <a:xfrm>
            <a:off x="4359486" y="252895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2" name="Google Shape;382;p47"/>
          <p:cNvSpPr txBox="1"/>
          <p:nvPr>
            <p:ph idx="13" type="body"/>
          </p:nvPr>
        </p:nvSpPr>
        <p:spPr>
          <a:xfrm>
            <a:off x="4359486" y="3005394"/>
            <a:ext cx="2413617" cy="20375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83" name="Google Shape;383;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385" name="Google Shape;385;p47"/>
          <p:cNvPicPr preferRelativeResize="0"/>
          <p:nvPr/>
        </p:nvPicPr>
        <p:blipFill rotWithShape="1">
          <a:blip r:embed="rId2">
            <a:alphaModFix/>
          </a:blip>
          <a:srcRect b="0" l="0" r="0" t="0"/>
          <a:stretch/>
        </p:blipFill>
        <p:spPr>
          <a:xfrm>
            <a:off x="420427" y="997235"/>
            <a:ext cx="402337" cy="402337"/>
          </a:xfrm>
          <a:prstGeom prst="rect">
            <a:avLst/>
          </a:prstGeom>
          <a:noFill/>
          <a:ln>
            <a:noFill/>
          </a:ln>
        </p:spPr>
      </p:pic>
      <p:pic>
        <p:nvPicPr>
          <p:cNvPr id="386" name="Google Shape;386;p47"/>
          <p:cNvPicPr preferRelativeResize="0"/>
          <p:nvPr/>
        </p:nvPicPr>
        <p:blipFill rotWithShape="1">
          <a:blip r:embed="rId3">
            <a:alphaModFix/>
          </a:blip>
          <a:srcRect b="0" l="0" r="0" t="0"/>
          <a:stretch/>
        </p:blipFill>
        <p:spPr>
          <a:xfrm>
            <a:off x="420427" y="1477425"/>
            <a:ext cx="402337" cy="402337"/>
          </a:xfrm>
          <a:prstGeom prst="rect">
            <a:avLst/>
          </a:prstGeom>
          <a:noFill/>
          <a:ln>
            <a:noFill/>
          </a:ln>
        </p:spPr>
      </p:pic>
      <p:pic>
        <p:nvPicPr>
          <p:cNvPr id="387" name="Google Shape;387;p47"/>
          <p:cNvPicPr preferRelativeResize="0"/>
          <p:nvPr/>
        </p:nvPicPr>
        <p:blipFill rotWithShape="1">
          <a:blip r:embed="rId4">
            <a:alphaModFix/>
          </a:blip>
          <a:srcRect b="0" l="0" r="0" t="0"/>
          <a:stretch/>
        </p:blipFill>
        <p:spPr>
          <a:xfrm>
            <a:off x="420427" y="1957209"/>
            <a:ext cx="402337" cy="400051"/>
          </a:xfrm>
          <a:prstGeom prst="rect">
            <a:avLst/>
          </a:prstGeom>
          <a:noFill/>
          <a:ln>
            <a:noFill/>
          </a:ln>
        </p:spPr>
      </p:pic>
      <p:pic>
        <p:nvPicPr>
          <p:cNvPr id="388" name="Google Shape;388;p47"/>
          <p:cNvPicPr preferRelativeResize="0"/>
          <p:nvPr/>
        </p:nvPicPr>
        <p:blipFill rotWithShape="1">
          <a:blip r:embed="rId5">
            <a:alphaModFix/>
          </a:blip>
          <a:srcRect b="0" l="0" r="0" t="0"/>
          <a:stretch/>
        </p:blipFill>
        <p:spPr>
          <a:xfrm>
            <a:off x="420427" y="2435552"/>
            <a:ext cx="402337" cy="402337"/>
          </a:xfrm>
          <a:prstGeom prst="rect">
            <a:avLst/>
          </a:prstGeom>
          <a:noFill/>
          <a:ln>
            <a:noFill/>
          </a:ln>
        </p:spPr>
      </p:pic>
      <p:pic>
        <p:nvPicPr>
          <p:cNvPr id="389" name="Google Shape;389;p47"/>
          <p:cNvPicPr preferRelativeResize="0"/>
          <p:nvPr/>
        </p:nvPicPr>
        <p:blipFill rotWithShape="1">
          <a:blip r:embed="rId6">
            <a:alphaModFix/>
          </a:blip>
          <a:srcRect b="0" l="0" r="0" t="0"/>
          <a:stretch/>
        </p:blipFill>
        <p:spPr>
          <a:xfrm>
            <a:off x="420426" y="2916182"/>
            <a:ext cx="402337" cy="402337"/>
          </a:xfrm>
          <a:prstGeom prst="rect">
            <a:avLst/>
          </a:prstGeom>
          <a:noFill/>
          <a:ln>
            <a:noFill/>
          </a:ln>
        </p:spPr>
      </p:pic>
      <p:pic>
        <p:nvPicPr>
          <p:cNvPr id="390" name="Google Shape;390;p47"/>
          <p:cNvPicPr preferRelativeResize="0"/>
          <p:nvPr/>
        </p:nvPicPr>
        <p:blipFill rotWithShape="1">
          <a:blip r:embed="rId7">
            <a:alphaModFix/>
          </a:blip>
          <a:srcRect b="0" l="0" r="0" t="0"/>
          <a:stretch/>
        </p:blipFill>
        <p:spPr>
          <a:xfrm>
            <a:off x="3874155" y="997235"/>
            <a:ext cx="402337" cy="402337"/>
          </a:xfrm>
          <a:prstGeom prst="rect">
            <a:avLst/>
          </a:prstGeom>
          <a:noFill/>
          <a:ln>
            <a:noFill/>
          </a:ln>
        </p:spPr>
      </p:pic>
      <p:pic>
        <p:nvPicPr>
          <p:cNvPr id="391" name="Google Shape;391;p47"/>
          <p:cNvPicPr preferRelativeResize="0"/>
          <p:nvPr/>
        </p:nvPicPr>
        <p:blipFill rotWithShape="1">
          <a:blip r:embed="rId8">
            <a:alphaModFix/>
          </a:blip>
          <a:srcRect b="0" l="0" r="0" t="0"/>
          <a:stretch/>
        </p:blipFill>
        <p:spPr>
          <a:xfrm>
            <a:off x="3874154" y="1477425"/>
            <a:ext cx="402337" cy="402337"/>
          </a:xfrm>
          <a:prstGeom prst="rect">
            <a:avLst/>
          </a:prstGeom>
          <a:noFill/>
          <a:ln>
            <a:noFill/>
          </a:ln>
        </p:spPr>
      </p:pic>
      <p:pic>
        <p:nvPicPr>
          <p:cNvPr id="392" name="Google Shape;392;p47"/>
          <p:cNvPicPr preferRelativeResize="0"/>
          <p:nvPr/>
        </p:nvPicPr>
        <p:blipFill rotWithShape="1">
          <a:blip r:embed="rId9">
            <a:alphaModFix/>
          </a:blip>
          <a:srcRect b="0" l="0" r="0" t="0"/>
          <a:stretch/>
        </p:blipFill>
        <p:spPr>
          <a:xfrm>
            <a:off x="3874153" y="1957209"/>
            <a:ext cx="402337" cy="400051"/>
          </a:xfrm>
          <a:prstGeom prst="rect">
            <a:avLst/>
          </a:prstGeom>
          <a:noFill/>
          <a:ln>
            <a:noFill/>
          </a:ln>
        </p:spPr>
      </p:pic>
      <p:pic>
        <p:nvPicPr>
          <p:cNvPr id="393" name="Google Shape;393;p47"/>
          <p:cNvPicPr preferRelativeResize="0"/>
          <p:nvPr/>
        </p:nvPicPr>
        <p:blipFill rotWithShape="1">
          <a:blip r:embed="rId10">
            <a:alphaModFix/>
          </a:blip>
          <a:srcRect b="0" l="0" r="0" t="0"/>
          <a:stretch/>
        </p:blipFill>
        <p:spPr>
          <a:xfrm>
            <a:off x="3874153" y="2434706"/>
            <a:ext cx="402337" cy="402337"/>
          </a:xfrm>
          <a:prstGeom prst="rect">
            <a:avLst/>
          </a:prstGeom>
          <a:noFill/>
          <a:ln>
            <a:noFill/>
          </a:ln>
        </p:spPr>
      </p:pic>
      <p:pic>
        <p:nvPicPr>
          <p:cNvPr id="394" name="Google Shape;394;p47"/>
          <p:cNvPicPr preferRelativeResize="0"/>
          <p:nvPr/>
        </p:nvPicPr>
        <p:blipFill rotWithShape="1">
          <a:blip r:embed="rId11">
            <a:alphaModFix/>
          </a:blip>
          <a:srcRect b="0" l="0" r="0" t="0"/>
          <a:stretch/>
        </p:blipFill>
        <p:spPr>
          <a:xfrm>
            <a:off x="3874153" y="2914489"/>
            <a:ext cx="402337" cy="402337"/>
          </a:xfrm>
          <a:prstGeom prst="rect">
            <a:avLst/>
          </a:prstGeom>
          <a:noFill/>
          <a:ln>
            <a:noFill/>
          </a:ln>
        </p:spPr>
      </p:pic>
      <p:sp>
        <p:nvSpPr>
          <p:cNvPr id="395" name="Google Shape;395;p47"/>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396" name="Google Shape;396;p47"/>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97" name="Google Shape;397;p47"/>
          <p:cNvPicPr preferRelativeResize="0"/>
          <p:nvPr/>
        </p:nvPicPr>
        <p:blipFill rotWithShape="1">
          <a:blip r:embed="rId1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showMasterSp="0">
  <p:cSld name="5_Section Header">
    <p:spTree>
      <p:nvGrpSpPr>
        <p:cNvPr id="398" name="Shape 398"/>
        <p:cNvGrpSpPr/>
        <p:nvPr/>
      </p:nvGrpSpPr>
      <p:grpSpPr>
        <a:xfrm>
          <a:off x="0" y="0"/>
          <a:ext cx="0" cy="0"/>
          <a:chOff x="0" y="0"/>
          <a:chExt cx="0" cy="0"/>
        </a:xfrm>
      </p:grpSpPr>
      <p:sp>
        <p:nvSpPr>
          <p:cNvPr id="399" name="Google Shape;399;p4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0" name="Google Shape;400;p48"/>
          <p:cNvSpPr/>
          <p:nvPr/>
        </p:nvSpPr>
        <p:spPr>
          <a:xfrm>
            <a:off x="629841" y="2556933"/>
            <a:ext cx="7891859" cy="826623"/>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01" name="Google Shape;401;p48"/>
          <p:cNvGrpSpPr/>
          <p:nvPr/>
        </p:nvGrpSpPr>
        <p:grpSpPr>
          <a:xfrm>
            <a:off x="994787" y="3020755"/>
            <a:ext cx="775019" cy="174751"/>
            <a:chOff x="1326382" y="4041646"/>
            <a:chExt cx="2597497" cy="653143"/>
          </a:xfrm>
        </p:grpSpPr>
        <p:sp>
          <p:nvSpPr>
            <p:cNvPr id="402" name="Google Shape;402;p48"/>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3" name="Google Shape;403;p48"/>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4" name="Google Shape;404;p48"/>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5" name="Google Shape;405;p48"/>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6" name="Google Shape;406;p48"/>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07" name="Google Shape;407;p48"/>
          <p:cNvSpPr txBox="1"/>
          <p:nvPr>
            <p:ph idx="1" type="body"/>
          </p:nvPr>
        </p:nvSpPr>
        <p:spPr>
          <a:xfrm>
            <a:off x="1029406"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8" name="Google Shape;408;p48"/>
          <p:cNvSpPr txBox="1"/>
          <p:nvPr>
            <p:ph idx="2" type="body"/>
          </p:nvPr>
        </p:nvSpPr>
        <p:spPr>
          <a:xfrm>
            <a:off x="1921844"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09" name="Google Shape;409;p48"/>
          <p:cNvSpPr txBox="1"/>
          <p:nvPr>
            <p:ph idx="3" type="body"/>
          </p:nvPr>
        </p:nvSpPr>
        <p:spPr>
          <a:xfrm>
            <a:off x="2868429" y="3714682"/>
            <a:ext cx="2471738" cy="1312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10" name="Google Shape;410;p48"/>
          <p:cNvSpPr txBox="1"/>
          <p:nvPr>
            <p:ph idx="10" type="dt"/>
          </p:nvPr>
        </p:nvSpPr>
        <p:spPr>
          <a:xfrm>
            <a:off x="636742"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48"/>
          <p:cNvSpPr txBox="1"/>
          <p:nvPr>
            <p:ph idx="12" type="sldNum"/>
          </p:nvPr>
        </p:nvSpPr>
        <p:spPr>
          <a:xfrm>
            <a:off x="6466042"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12" name="Google Shape;412;p48"/>
          <p:cNvPicPr preferRelativeResize="0"/>
          <p:nvPr/>
        </p:nvPicPr>
        <p:blipFill rotWithShape="1">
          <a:blip r:embed="rId2">
            <a:alphaModFix/>
          </a:blip>
          <a:srcRect b="0" l="0" r="0" t="0"/>
          <a:stretch/>
        </p:blipFill>
        <p:spPr>
          <a:xfrm>
            <a:off x="7611920" y="303610"/>
            <a:ext cx="909780" cy="242888"/>
          </a:xfrm>
          <a:prstGeom prst="rect">
            <a:avLst/>
          </a:prstGeom>
          <a:noFill/>
          <a:ln>
            <a:noFill/>
          </a:ln>
        </p:spPr>
      </p:pic>
      <p:sp>
        <p:nvSpPr>
          <p:cNvPr id="413" name="Google Shape;413;p48"/>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4" name="Google Shape;414;p48"/>
          <p:cNvSpPr/>
          <p:nvPr/>
        </p:nvSpPr>
        <p:spPr>
          <a:xfrm>
            <a:off x="629841" y="2535239"/>
            <a:ext cx="7939088" cy="84831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nvGrpSpPr>
          <p:cNvPr id="415" name="Google Shape;415;p48"/>
          <p:cNvGrpSpPr/>
          <p:nvPr/>
        </p:nvGrpSpPr>
        <p:grpSpPr>
          <a:xfrm>
            <a:off x="923664" y="3020755"/>
            <a:ext cx="775019" cy="174751"/>
            <a:chOff x="1326382" y="4041646"/>
            <a:chExt cx="2597497" cy="653143"/>
          </a:xfrm>
        </p:grpSpPr>
        <p:sp>
          <p:nvSpPr>
            <p:cNvPr id="416" name="Google Shape;416;p48"/>
            <p:cNvSpPr/>
            <p:nvPr/>
          </p:nvSpPr>
          <p:spPr>
            <a:xfrm>
              <a:off x="1326382"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7" name="Google Shape;417;p48"/>
            <p:cNvSpPr/>
            <p:nvPr/>
          </p:nvSpPr>
          <p:spPr>
            <a:xfrm>
              <a:off x="1974500"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8" name="Google Shape;418;p48"/>
            <p:cNvSpPr/>
            <p:nvPr/>
          </p:nvSpPr>
          <p:spPr>
            <a:xfrm>
              <a:off x="2622617" y="4041646"/>
              <a:ext cx="653143"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9" name="Google Shape;419;p48"/>
            <p:cNvSpPr/>
            <p:nvPr/>
          </p:nvSpPr>
          <p:spPr>
            <a:xfrm>
              <a:off x="3270737" y="4041646"/>
              <a:ext cx="653142" cy="653143"/>
            </a:xfrm>
            <a:prstGeom prst="star5">
              <a:avLst>
                <a:gd fmla="val 19098" name="adj"/>
                <a:gd fmla="val 105146" name="hf"/>
                <a:gd fmla="val 110557" name="vf"/>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20" name="Google Shape;420;p48"/>
            <p:cNvSpPr/>
            <p:nvPr/>
          </p:nvSpPr>
          <p:spPr>
            <a:xfrm>
              <a:off x="3597306" y="4041650"/>
              <a:ext cx="326569" cy="653139"/>
            </a:xfrm>
            <a:custGeom>
              <a:rect b="b" l="l" r="r" t="t"/>
              <a:pathLst>
                <a:path extrusionOk="0" h="653141" w="32657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grpSp>
      <p:sp>
        <p:nvSpPr>
          <p:cNvPr id="421" name="Google Shape;421;p48"/>
          <p:cNvSpPr txBox="1"/>
          <p:nvPr>
            <p:ph idx="4" type="body"/>
          </p:nvPr>
        </p:nvSpPr>
        <p:spPr>
          <a:xfrm>
            <a:off x="958283" y="2721203"/>
            <a:ext cx="846528" cy="24904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350"/>
              <a:buFont typeface="Arial"/>
              <a:buNone/>
              <a:defRPr b="0" i="0" sz="13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2" name="Google Shape;422;p48"/>
          <p:cNvSpPr txBox="1"/>
          <p:nvPr>
            <p:ph idx="5" type="body"/>
          </p:nvPr>
        </p:nvSpPr>
        <p:spPr>
          <a:xfrm>
            <a:off x="1850721" y="3016014"/>
            <a:ext cx="946585" cy="18423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3" name="Google Shape;423;p48"/>
          <p:cNvSpPr txBox="1"/>
          <p:nvPr>
            <p:ph type="title"/>
          </p:nvPr>
        </p:nvSpPr>
        <p:spPr>
          <a:xfrm>
            <a:off x="630238" y="600075"/>
            <a:ext cx="6246812" cy="4439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24" name="Google Shape;424;p48"/>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Infographic" showMasterSp="0">
  <p:cSld name="Title and TImeline Infographic">
    <p:spTree>
      <p:nvGrpSpPr>
        <p:cNvPr id="425" name="Shape 425"/>
        <p:cNvGrpSpPr/>
        <p:nvPr/>
      </p:nvGrpSpPr>
      <p:grpSpPr>
        <a:xfrm>
          <a:off x="0" y="0"/>
          <a:ext cx="0" cy="0"/>
          <a:chOff x="0" y="0"/>
          <a:chExt cx="0" cy="0"/>
        </a:xfrm>
      </p:grpSpPr>
      <p:sp>
        <p:nvSpPr>
          <p:cNvPr id="426" name="Google Shape;426;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28" name="Google Shape;428;p49"/>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29" name="Google Shape;429;p49"/>
          <p:cNvSpPr txBox="1"/>
          <p:nvPr>
            <p:ph idx="1" type="body"/>
          </p:nvPr>
        </p:nvSpPr>
        <p:spPr>
          <a:xfrm>
            <a:off x="991750"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2000"/>
              <a:buFont typeface="Arial"/>
              <a:buNone/>
              <a:defRPr b="1" i="0" sz="20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0" name="Google Shape;430;p49"/>
          <p:cNvSpPr txBox="1"/>
          <p:nvPr>
            <p:ph idx="2" type="body"/>
          </p:nvPr>
        </p:nvSpPr>
        <p:spPr>
          <a:xfrm>
            <a:off x="991750"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100"/>
              <a:buFont typeface="Arial"/>
              <a:buNone/>
              <a:defRPr b="1" i="0" sz="11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1" name="Google Shape;431;p49"/>
          <p:cNvSpPr txBox="1"/>
          <p:nvPr>
            <p:ph idx="3" type="body"/>
          </p:nvPr>
        </p:nvSpPr>
        <p:spPr>
          <a:xfrm>
            <a:off x="991750"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2" name="Google Shape;432;p49"/>
          <p:cNvSpPr txBox="1"/>
          <p:nvPr>
            <p:ph idx="4" type="body"/>
          </p:nvPr>
        </p:nvSpPr>
        <p:spPr>
          <a:xfrm>
            <a:off x="244048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3" name="Google Shape;433;p49"/>
          <p:cNvSpPr txBox="1"/>
          <p:nvPr>
            <p:ph idx="5" type="body"/>
          </p:nvPr>
        </p:nvSpPr>
        <p:spPr>
          <a:xfrm>
            <a:off x="244048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4" name="Google Shape;434;p49"/>
          <p:cNvSpPr txBox="1"/>
          <p:nvPr>
            <p:ph idx="6" type="body"/>
          </p:nvPr>
        </p:nvSpPr>
        <p:spPr>
          <a:xfrm>
            <a:off x="244048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5" name="Google Shape;435;p49"/>
          <p:cNvSpPr txBox="1"/>
          <p:nvPr>
            <p:ph idx="7" type="body"/>
          </p:nvPr>
        </p:nvSpPr>
        <p:spPr>
          <a:xfrm>
            <a:off x="3892297"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2000"/>
              <a:buFont typeface="Arial"/>
              <a:buNone/>
              <a:defRPr b="1" i="0" sz="2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6" name="Google Shape;436;p49"/>
          <p:cNvSpPr txBox="1"/>
          <p:nvPr>
            <p:ph idx="8" type="body"/>
          </p:nvPr>
        </p:nvSpPr>
        <p:spPr>
          <a:xfrm>
            <a:off x="3892297"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100"/>
              <a:buFont typeface="Arial"/>
              <a:buNone/>
              <a:defRPr b="1" i="0" sz="11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7" name="Google Shape;437;p49"/>
          <p:cNvSpPr txBox="1"/>
          <p:nvPr>
            <p:ph idx="9" type="body"/>
          </p:nvPr>
        </p:nvSpPr>
        <p:spPr>
          <a:xfrm>
            <a:off x="3892297"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8" name="Google Shape;438;p49"/>
          <p:cNvSpPr txBox="1"/>
          <p:nvPr>
            <p:ph idx="13" type="body"/>
          </p:nvPr>
        </p:nvSpPr>
        <p:spPr>
          <a:xfrm>
            <a:off x="5326899"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9" name="Google Shape;439;p49"/>
          <p:cNvSpPr txBox="1"/>
          <p:nvPr>
            <p:ph idx="14" type="body"/>
          </p:nvPr>
        </p:nvSpPr>
        <p:spPr>
          <a:xfrm>
            <a:off x="5326899"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1100"/>
              <a:buFont typeface="Arial"/>
              <a:buNone/>
              <a:defRPr b="1" i="0" sz="11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0" name="Google Shape;440;p49"/>
          <p:cNvSpPr txBox="1"/>
          <p:nvPr>
            <p:ph idx="15" type="body"/>
          </p:nvPr>
        </p:nvSpPr>
        <p:spPr>
          <a:xfrm>
            <a:off x="5326899"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1" name="Google Shape;441;p49"/>
          <p:cNvSpPr txBox="1"/>
          <p:nvPr>
            <p:ph idx="16" type="body"/>
          </p:nvPr>
        </p:nvSpPr>
        <p:spPr>
          <a:xfrm>
            <a:off x="6735161" y="1746401"/>
            <a:ext cx="740399" cy="249042"/>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2" name="Google Shape;442;p49"/>
          <p:cNvSpPr txBox="1"/>
          <p:nvPr>
            <p:ph idx="17" type="body"/>
          </p:nvPr>
        </p:nvSpPr>
        <p:spPr>
          <a:xfrm>
            <a:off x="6735161" y="2056441"/>
            <a:ext cx="1324840"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100"/>
              <a:buFont typeface="Arial"/>
              <a:buNone/>
              <a:defRPr b="1" i="0" sz="11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3" name="Google Shape;443;p49"/>
          <p:cNvSpPr txBox="1"/>
          <p:nvPr>
            <p:ph idx="18" type="body"/>
          </p:nvPr>
        </p:nvSpPr>
        <p:spPr>
          <a:xfrm>
            <a:off x="6735161" y="2281691"/>
            <a:ext cx="1149473" cy="16588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4" name="Google Shape;444;p49"/>
          <p:cNvSpPr txBox="1"/>
          <p:nvPr>
            <p:ph idx="19" type="body"/>
          </p:nvPr>
        </p:nvSpPr>
        <p:spPr>
          <a:xfrm>
            <a:off x="904066" y="3531649"/>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5" name="Google Shape;445;p49"/>
          <p:cNvSpPr txBox="1"/>
          <p:nvPr>
            <p:ph idx="20" type="body"/>
          </p:nvPr>
        </p:nvSpPr>
        <p:spPr>
          <a:xfrm>
            <a:off x="2352802" y="3531649"/>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6" name="Google Shape;446;p49"/>
          <p:cNvSpPr txBox="1"/>
          <p:nvPr>
            <p:ph idx="21" type="body"/>
          </p:nvPr>
        </p:nvSpPr>
        <p:spPr>
          <a:xfrm>
            <a:off x="3829621" y="3531648"/>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600"/>
              <a:buFont typeface="Arial"/>
              <a:buNone/>
              <a:defRPr b="1" i="0" sz="16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7" name="Google Shape;447;p49"/>
          <p:cNvSpPr txBox="1"/>
          <p:nvPr>
            <p:ph idx="22" type="body"/>
          </p:nvPr>
        </p:nvSpPr>
        <p:spPr>
          <a:xfrm>
            <a:off x="5306440" y="3531648"/>
            <a:ext cx="1324840"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DDDDDD"/>
              </a:buClr>
              <a:buSzPts val="1600"/>
              <a:buFont typeface="Arial"/>
              <a:buNone/>
              <a:defRPr b="1" i="0" sz="1600" u="none" cap="none" strike="noStrike">
                <a:solidFill>
                  <a:srgbClr val="DDDDDD"/>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8" name="Google Shape;448;p49"/>
          <p:cNvSpPr txBox="1"/>
          <p:nvPr>
            <p:ph idx="23" type="body"/>
          </p:nvPr>
        </p:nvSpPr>
        <p:spPr>
          <a:xfrm>
            <a:off x="6755176" y="3531647"/>
            <a:ext cx="1352923" cy="349771"/>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600"/>
              <a:buFont typeface="Arial"/>
              <a:buNone/>
              <a:defRPr b="1" i="0" sz="16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49" name="Google Shape;449;p49"/>
          <p:cNvPicPr preferRelativeResize="0"/>
          <p:nvPr/>
        </p:nvPicPr>
        <p:blipFill rotWithShape="1">
          <a:blip r:embed="rId2">
            <a:alphaModFix/>
          </a:blip>
          <a:srcRect b="0" l="0" r="0" t="0"/>
          <a:stretch/>
        </p:blipFill>
        <p:spPr>
          <a:xfrm flipH="1" rot="10800000">
            <a:off x="632499" y="2973622"/>
            <a:ext cx="7691174" cy="667936"/>
          </a:xfrm>
          <a:prstGeom prst="rect">
            <a:avLst/>
          </a:prstGeom>
          <a:noFill/>
          <a:ln>
            <a:noFill/>
          </a:ln>
        </p:spPr>
      </p:pic>
      <p:sp>
        <p:nvSpPr>
          <p:cNvPr id="450" name="Google Shape;450;p49"/>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1" name="Google Shape;451;p49"/>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2" name="Google Shape;452;p49"/>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p:cSld name="Title and Doughnut Chart">
    <p:spTree>
      <p:nvGrpSpPr>
        <p:cNvPr id="453" name="Shape 453"/>
        <p:cNvGrpSpPr/>
        <p:nvPr/>
      </p:nvGrpSpPr>
      <p:grpSpPr>
        <a:xfrm>
          <a:off x="0" y="0"/>
          <a:ext cx="0" cy="0"/>
          <a:chOff x="0" y="0"/>
          <a:chExt cx="0" cy="0"/>
        </a:xfrm>
      </p:grpSpPr>
      <p:sp>
        <p:nvSpPr>
          <p:cNvPr id="454" name="Google Shape;454;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5" name="Google Shape;455;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56" name="Google Shape;456;p5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57" name="Google Shape;457;p5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58" name="Google Shape;458;p5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ne Chart">
  <p:cSld name="Title and Line Chart">
    <p:spTree>
      <p:nvGrpSpPr>
        <p:cNvPr id="459" name="Shape 459"/>
        <p:cNvGrpSpPr/>
        <p:nvPr/>
      </p:nvGrpSpPr>
      <p:grpSpPr>
        <a:xfrm>
          <a:off x="0" y="0"/>
          <a:ext cx="0" cy="0"/>
          <a:chOff x="0" y="0"/>
          <a:chExt cx="0" cy="0"/>
        </a:xfrm>
      </p:grpSpPr>
      <p:sp>
        <p:nvSpPr>
          <p:cNvPr id="460" name="Google Shape;460;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1" name="Google Shape;461;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62" name="Google Shape;462;p51"/>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3" name="Google Shape;463;p51"/>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64" name="Google Shape;464;p51"/>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65" name="Google Shape;465;p51"/>
          <p:cNvSpPr txBox="1"/>
          <p:nvPr>
            <p:ph idx="1" type="body"/>
          </p:nvPr>
        </p:nvSpPr>
        <p:spPr>
          <a:xfrm>
            <a:off x="630238" y="1600199"/>
            <a:ext cx="3182128" cy="300672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6" name="Google Shape;466;p51"/>
          <p:cNvSpPr txBox="1"/>
          <p:nvPr>
            <p:ph idx="2" type="body"/>
          </p:nvPr>
        </p:nvSpPr>
        <p:spPr>
          <a:xfrm>
            <a:off x="5306779" y="3059187"/>
            <a:ext cx="671653" cy="35078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2000"/>
              <a:buFont typeface="Arial"/>
              <a:buNone/>
              <a:defRPr b="1" i="0" sz="20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7" name="Google Shape;467;p51"/>
          <p:cNvSpPr txBox="1"/>
          <p:nvPr>
            <p:ph idx="3" type="body"/>
          </p:nvPr>
        </p:nvSpPr>
        <p:spPr>
          <a:xfrm>
            <a:off x="6894111" y="3052728"/>
            <a:ext cx="671653" cy="3250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CCCCCC"/>
              </a:buClr>
              <a:buSzPts val="2000"/>
              <a:buFont typeface="Arial"/>
              <a:buNone/>
              <a:defRPr b="1" i="0" sz="2000" u="none" cap="none" strike="noStrike">
                <a:solidFill>
                  <a:srgbClr val="CCCCCC"/>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8" name="Google Shape;468;p51"/>
          <p:cNvSpPr txBox="1"/>
          <p:nvPr>
            <p:ph idx="4" type="body"/>
          </p:nvPr>
        </p:nvSpPr>
        <p:spPr>
          <a:xfrm>
            <a:off x="5306778"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9" name="Google Shape;469;p51"/>
          <p:cNvSpPr txBox="1"/>
          <p:nvPr>
            <p:ph idx="5" type="body"/>
          </p:nvPr>
        </p:nvSpPr>
        <p:spPr>
          <a:xfrm>
            <a:off x="5299344"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0" name="Google Shape;470;p51"/>
          <p:cNvSpPr txBox="1"/>
          <p:nvPr>
            <p:ph idx="6" type="body"/>
          </p:nvPr>
        </p:nvSpPr>
        <p:spPr>
          <a:xfrm>
            <a:off x="6890089" y="3559464"/>
            <a:ext cx="1077979" cy="21259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rgbClr val="F6303E"/>
              </a:buClr>
              <a:buSzPts val="1200"/>
              <a:buFont typeface="Arial"/>
              <a:buNone/>
              <a:defRPr b="1" i="0" sz="1200" u="none" cap="none" strike="noStrike">
                <a:solidFill>
                  <a:srgbClr val="F630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1" name="Google Shape;471;p51"/>
          <p:cNvSpPr txBox="1"/>
          <p:nvPr>
            <p:ph idx="7" type="body"/>
          </p:nvPr>
        </p:nvSpPr>
        <p:spPr>
          <a:xfrm>
            <a:off x="6882655" y="3813792"/>
            <a:ext cx="1077979" cy="79914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050"/>
              <a:buFont typeface="Arial"/>
              <a:buNone/>
              <a:defRPr b="0" i="0" sz="105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2" name="Google Shape;472;p51"/>
          <p:cNvSpPr/>
          <p:nvPr>
            <p:ph idx="8" type="chart"/>
          </p:nvPr>
        </p:nvSpPr>
        <p:spPr>
          <a:xfrm>
            <a:off x="5295900" y="1600200"/>
            <a:ext cx="3225800" cy="133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900"/>
              <a:buFont typeface="Arial"/>
              <a:buNone/>
              <a:defRPr b="0" i="0" sz="9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3" name="Google Shape;473;p51"/>
          <p:cNvSpPr/>
          <p:nvPr/>
        </p:nvSpPr>
        <p:spPr>
          <a:xfrm>
            <a:off x="3170379" y="4105875"/>
            <a:ext cx="1512168" cy="4190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4" name="Google Shape;474;p51"/>
          <p:cNvPicPr preferRelativeResize="0"/>
          <p:nvPr/>
        </p:nvPicPr>
        <p:blipFill rotWithShape="1">
          <a:blip r:embed="rId2">
            <a:alphaModFix/>
          </a:blip>
          <a:srcRect b="0" l="0" r="0" t="0"/>
          <a:stretch/>
        </p:blipFill>
        <p:spPr>
          <a:xfrm>
            <a:off x="5176215" y="3284258"/>
            <a:ext cx="1319792" cy="422726"/>
          </a:xfrm>
          <a:prstGeom prst="rect">
            <a:avLst/>
          </a:prstGeom>
          <a:noFill/>
          <a:ln>
            <a:noFill/>
          </a:ln>
        </p:spPr>
      </p:pic>
      <p:pic>
        <p:nvPicPr>
          <p:cNvPr id="475" name="Google Shape;475;p51"/>
          <p:cNvPicPr preferRelativeResize="0"/>
          <p:nvPr/>
        </p:nvPicPr>
        <p:blipFill rotWithShape="1">
          <a:blip r:embed="rId3">
            <a:alphaModFix/>
          </a:blip>
          <a:srcRect b="0" l="0" r="0" t="0"/>
          <a:stretch/>
        </p:blipFill>
        <p:spPr>
          <a:xfrm>
            <a:off x="6609469" y="3232411"/>
            <a:ext cx="1333750" cy="431988"/>
          </a:xfrm>
          <a:prstGeom prst="rect">
            <a:avLst/>
          </a:prstGeom>
          <a:noFill/>
          <a:ln>
            <a:noFill/>
          </a:ln>
        </p:spPr>
      </p:pic>
      <p:sp>
        <p:nvSpPr>
          <p:cNvPr id="476" name="Google Shape;476;p51"/>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77" name="Google Shape;477;p51"/>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78" name="Google Shape;478;p51"/>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ghnut Chart 2">
  <p:cSld name="Title and Doughnut Chart 2">
    <p:spTree>
      <p:nvGrpSpPr>
        <p:cNvPr id="479" name="Shape 479"/>
        <p:cNvGrpSpPr/>
        <p:nvPr/>
      </p:nvGrpSpPr>
      <p:grpSpPr>
        <a:xfrm>
          <a:off x="0" y="0"/>
          <a:ext cx="0" cy="0"/>
          <a:chOff x="0" y="0"/>
          <a:chExt cx="0" cy="0"/>
        </a:xfrm>
      </p:grpSpPr>
      <p:sp>
        <p:nvSpPr>
          <p:cNvPr id="480" name="Google Shape;480;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1" name="Google Shape;481;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82" name="Google Shape;482;p52"/>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83" name="Google Shape;483;p52"/>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84" name="Google Shape;484;p52"/>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85" name="Google Shape;485;p52"/>
          <p:cNvSpPr txBox="1"/>
          <p:nvPr>
            <p:ph idx="1" type="body"/>
          </p:nvPr>
        </p:nvSpPr>
        <p:spPr>
          <a:xfrm>
            <a:off x="2286696"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6" name="Google Shape;486;p52"/>
          <p:cNvSpPr txBox="1"/>
          <p:nvPr>
            <p:ph idx="2" type="body"/>
          </p:nvPr>
        </p:nvSpPr>
        <p:spPr>
          <a:xfrm>
            <a:off x="2286696"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7" name="Google Shape;487;p52"/>
          <p:cNvSpPr txBox="1"/>
          <p:nvPr>
            <p:ph idx="3" type="body"/>
          </p:nvPr>
        </p:nvSpPr>
        <p:spPr>
          <a:xfrm>
            <a:off x="4973335" y="257175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3200"/>
              <a:buFont typeface="Arial"/>
              <a:buNone/>
              <a:defRPr b="1" i="0" sz="3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8" name="Google Shape;488;p52"/>
          <p:cNvSpPr txBox="1"/>
          <p:nvPr>
            <p:ph idx="4" type="body"/>
          </p:nvPr>
        </p:nvSpPr>
        <p:spPr>
          <a:xfrm>
            <a:off x="4973335" y="2939370"/>
            <a:ext cx="1324840" cy="29837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0"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89" name="Google Shape;489;p52"/>
          <p:cNvPicPr preferRelativeResize="0"/>
          <p:nvPr/>
        </p:nvPicPr>
        <p:blipFill rotWithShape="1">
          <a:blip r:embed="rId2">
            <a:alphaModFix/>
          </a:blip>
          <a:srcRect b="0" l="0" r="0" t="0"/>
          <a:stretch/>
        </p:blipFill>
        <p:spPr>
          <a:xfrm>
            <a:off x="1960619" y="1967641"/>
            <a:ext cx="2754306" cy="1408988"/>
          </a:xfrm>
          <a:prstGeom prst="rect">
            <a:avLst/>
          </a:prstGeom>
          <a:noFill/>
          <a:ln>
            <a:noFill/>
          </a:ln>
        </p:spPr>
      </p:pic>
      <p:pic>
        <p:nvPicPr>
          <p:cNvPr id="490" name="Google Shape;490;p52"/>
          <p:cNvPicPr preferRelativeResize="0"/>
          <p:nvPr/>
        </p:nvPicPr>
        <p:blipFill rotWithShape="1">
          <a:blip r:embed="rId3">
            <a:alphaModFix/>
          </a:blip>
          <a:srcRect b="0" l="0" r="0" t="0"/>
          <a:stretch/>
        </p:blipFill>
        <p:spPr>
          <a:xfrm>
            <a:off x="880659" y="1705476"/>
            <a:ext cx="4222864" cy="2160240"/>
          </a:xfrm>
          <a:prstGeom prst="rect">
            <a:avLst/>
          </a:prstGeom>
          <a:noFill/>
          <a:ln>
            <a:noFill/>
          </a:ln>
        </p:spPr>
      </p:pic>
      <p:pic>
        <p:nvPicPr>
          <p:cNvPr id="491" name="Google Shape;491;p52"/>
          <p:cNvPicPr preferRelativeResize="0"/>
          <p:nvPr/>
        </p:nvPicPr>
        <p:blipFill rotWithShape="1">
          <a:blip r:embed="rId4">
            <a:alphaModFix/>
          </a:blip>
          <a:srcRect b="0" l="0" r="0" t="0"/>
          <a:stretch/>
        </p:blipFill>
        <p:spPr>
          <a:xfrm>
            <a:off x="3542547" y="1697092"/>
            <a:ext cx="4222864" cy="2160240"/>
          </a:xfrm>
          <a:prstGeom prst="rect">
            <a:avLst/>
          </a:prstGeom>
          <a:noFill/>
          <a:ln>
            <a:noFill/>
          </a:ln>
        </p:spPr>
      </p:pic>
      <p:sp>
        <p:nvSpPr>
          <p:cNvPr id="492" name="Google Shape;492;p52"/>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93" name="Google Shape;493;p52"/>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94" name="Google Shape;494;p5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hic">
  <p:cSld name="Title and Infograhic">
    <p:spTree>
      <p:nvGrpSpPr>
        <p:cNvPr id="495" name="Shape 495"/>
        <p:cNvGrpSpPr/>
        <p:nvPr/>
      </p:nvGrpSpPr>
      <p:grpSpPr>
        <a:xfrm>
          <a:off x="0" y="0"/>
          <a:ext cx="0" cy="0"/>
          <a:chOff x="0" y="0"/>
          <a:chExt cx="0" cy="0"/>
        </a:xfrm>
      </p:grpSpPr>
      <p:sp>
        <p:nvSpPr>
          <p:cNvPr id="496" name="Google Shape;496;p5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7" name="Google Shape;497;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498" name="Google Shape;498;p53"/>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499" name="Google Shape;499;p53"/>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00" name="Google Shape;500;p53"/>
          <p:cNvSpPr txBox="1"/>
          <p:nvPr>
            <p:ph idx="1" type="body"/>
          </p:nvPr>
        </p:nvSpPr>
        <p:spPr>
          <a:xfrm>
            <a:off x="1263041" y="2104600"/>
            <a:ext cx="830454" cy="29204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1" name="Google Shape;501;p53"/>
          <p:cNvSpPr txBox="1"/>
          <p:nvPr>
            <p:ph idx="2" type="body"/>
          </p:nvPr>
        </p:nvSpPr>
        <p:spPr>
          <a:xfrm>
            <a:off x="2470356" y="3778988"/>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1"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2" name="Google Shape;502;p53"/>
          <p:cNvSpPr txBox="1"/>
          <p:nvPr>
            <p:ph idx="3" type="body"/>
          </p:nvPr>
        </p:nvSpPr>
        <p:spPr>
          <a:xfrm>
            <a:off x="3530790" y="2108961"/>
            <a:ext cx="824532" cy="28768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3" name="Google Shape;503;p53"/>
          <p:cNvSpPr txBox="1"/>
          <p:nvPr>
            <p:ph idx="4" type="body"/>
          </p:nvPr>
        </p:nvSpPr>
        <p:spPr>
          <a:xfrm>
            <a:off x="4729642" y="3771033"/>
            <a:ext cx="745627"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4" name="Google Shape;504;p53"/>
          <p:cNvSpPr txBox="1"/>
          <p:nvPr>
            <p:ph idx="5" type="body"/>
          </p:nvPr>
        </p:nvSpPr>
        <p:spPr>
          <a:xfrm>
            <a:off x="5904099" y="2107682"/>
            <a:ext cx="758842" cy="29204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800"/>
              <a:buFont typeface="Arial"/>
              <a:buNone/>
              <a:defRPr b="1" i="0" sz="18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5" name="Google Shape;505;p53"/>
          <p:cNvSpPr txBox="1"/>
          <p:nvPr>
            <p:ph idx="6" type="body"/>
          </p:nvPr>
        </p:nvSpPr>
        <p:spPr>
          <a:xfrm>
            <a:off x="7023857" y="3762859"/>
            <a:ext cx="784195" cy="30595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6323E"/>
              </a:buClr>
              <a:buSzPts val="1800"/>
              <a:buFont typeface="Arial"/>
              <a:buNone/>
              <a:defRPr b="1" i="0" sz="1800" u="none" cap="none" strike="noStrike">
                <a:solidFill>
                  <a:srgbClr val="F6323E"/>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6" name="Google Shape;506;p53"/>
          <p:cNvSpPr txBox="1"/>
          <p:nvPr>
            <p:ph idx="7" type="body"/>
          </p:nvPr>
        </p:nvSpPr>
        <p:spPr>
          <a:xfrm>
            <a:off x="2156171"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7" name="Google Shape;507;p53"/>
          <p:cNvSpPr txBox="1"/>
          <p:nvPr>
            <p:ph idx="8" type="body"/>
          </p:nvPr>
        </p:nvSpPr>
        <p:spPr>
          <a:xfrm>
            <a:off x="2156171"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8" name="Google Shape;508;p53"/>
          <p:cNvSpPr txBox="1"/>
          <p:nvPr>
            <p:ph idx="9" type="body"/>
          </p:nvPr>
        </p:nvSpPr>
        <p:spPr>
          <a:xfrm>
            <a:off x="4513908"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09" name="Google Shape;509;p53"/>
          <p:cNvSpPr txBox="1"/>
          <p:nvPr>
            <p:ph idx="13" type="body"/>
          </p:nvPr>
        </p:nvSpPr>
        <p:spPr>
          <a:xfrm>
            <a:off x="4513908"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0" name="Google Shape;510;p53"/>
          <p:cNvSpPr txBox="1"/>
          <p:nvPr>
            <p:ph idx="14" type="body"/>
          </p:nvPr>
        </p:nvSpPr>
        <p:spPr>
          <a:xfrm>
            <a:off x="6720777" y="125799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1" name="Google Shape;511;p53"/>
          <p:cNvSpPr txBox="1"/>
          <p:nvPr>
            <p:ph idx="15" type="body"/>
          </p:nvPr>
        </p:nvSpPr>
        <p:spPr>
          <a:xfrm>
            <a:off x="6720777" y="152366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2" name="Google Shape;512;p53"/>
          <p:cNvSpPr txBox="1"/>
          <p:nvPr>
            <p:ph idx="16" type="body"/>
          </p:nvPr>
        </p:nvSpPr>
        <p:spPr>
          <a:xfrm>
            <a:off x="995265" y="3791876"/>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3" name="Google Shape;513;p53"/>
          <p:cNvSpPr txBox="1"/>
          <p:nvPr>
            <p:ph idx="17" type="body"/>
          </p:nvPr>
        </p:nvSpPr>
        <p:spPr>
          <a:xfrm>
            <a:off x="995265" y="405754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4" name="Google Shape;514;p53"/>
          <p:cNvSpPr txBox="1"/>
          <p:nvPr>
            <p:ph idx="18" type="body"/>
          </p:nvPr>
        </p:nvSpPr>
        <p:spPr>
          <a:xfrm>
            <a:off x="3326285" y="377969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200"/>
              <a:buFont typeface="Arial"/>
              <a:buNone/>
              <a:defRPr b="1" i="0" sz="12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5" name="Google Shape;515;p53"/>
          <p:cNvSpPr txBox="1"/>
          <p:nvPr>
            <p:ph idx="19" type="body"/>
          </p:nvPr>
        </p:nvSpPr>
        <p:spPr>
          <a:xfrm>
            <a:off x="3326285" y="404535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6" name="Google Shape;516;p53"/>
          <p:cNvSpPr txBox="1"/>
          <p:nvPr>
            <p:ph idx="20" type="body"/>
          </p:nvPr>
        </p:nvSpPr>
        <p:spPr>
          <a:xfrm>
            <a:off x="5599996" y="3758972"/>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7" name="Google Shape;517;p53"/>
          <p:cNvSpPr txBox="1"/>
          <p:nvPr>
            <p:ph idx="21" type="body"/>
          </p:nvPr>
        </p:nvSpPr>
        <p:spPr>
          <a:xfrm>
            <a:off x="5599996" y="4024639"/>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518" name="Google Shape;518;p53"/>
          <p:cNvPicPr preferRelativeResize="0"/>
          <p:nvPr/>
        </p:nvPicPr>
        <p:blipFill rotWithShape="1">
          <a:blip r:embed="rId2">
            <a:alphaModFix/>
          </a:blip>
          <a:srcRect b="0" l="0" r="0" t="0"/>
          <a:stretch/>
        </p:blipFill>
        <p:spPr>
          <a:xfrm>
            <a:off x="914602" y="2566307"/>
            <a:ext cx="2538282" cy="1298479"/>
          </a:xfrm>
          <a:prstGeom prst="rect">
            <a:avLst/>
          </a:prstGeom>
          <a:noFill/>
          <a:ln>
            <a:noFill/>
          </a:ln>
        </p:spPr>
      </p:pic>
      <p:pic>
        <p:nvPicPr>
          <p:cNvPr id="519" name="Google Shape;519;p53"/>
          <p:cNvPicPr preferRelativeResize="0"/>
          <p:nvPr/>
        </p:nvPicPr>
        <p:blipFill rotWithShape="1">
          <a:blip r:embed="rId3">
            <a:alphaModFix/>
          </a:blip>
          <a:srcRect b="0" l="0" r="0" t="0"/>
          <a:stretch/>
        </p:blipFill>
        <p:spPr>
          <a:xfrm>
            <a:off x="918760" y="1581506"/>
            <a:ext cx="7431156" cy="2999208"/>
          </a:xfrm>
          <a:prstGeom prst="rect">
            <a:avLst/>
          </a:prstGeom>
          <a:noFill/>
          <a:ln>
            <a:noFill/>
          </a:ln>
        </p:spPr>
      </p:pic>
      <p:sp>
        <p:nvSpPr>
          <p:cNvPr id="520" name="Google Shape;520;p5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21" name="Google Shape;521;p5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22" name="Google Shape;522;p53"/>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1">
    <p:spTree>
      <p:nvGrpSpPr>
        <p:cNvPr id="29" name="Shape 29"/>
        <p:cNvGrpSpPr/>
        <p:nvPr/>
      </p:nvGrpSpPr>
      <p:grpSpPr>
        <a:xfrm>
          <a:off x="0" y="0"/>
          <a:ext cx="0" cy="0"/>
          <a:chOff x="0" y="0"/>
          <a:chExt cx="0" cy="0"/>
        </a:xfrm>
      </p:grpSpPr>
      <p:sp>
        <p:nvSpPr>
          <p:cNvPr id="30" name="Google Shape;30;p2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2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2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2">
  <p:cSld name="Title and Infographic 2">
    <p:spTree>
      <p:nvGrpSpPr>
        <p:cNvPr id="523" name="Shape 523"/>
        <p:cNvGrpSpPr/>
        <p:nvPr/>
      </p:nvGrpSpPr>
      <p:grpSpPr>
        <a:xfrm>
          <a:off x="0" y="0"/>
          <a:ext cx="0" cy="0"/>
          <a:chOff x="0" y="0"/>
          <a:chExt cx="0" cy="0"/>
        </a:xfrm>
      </p:grpSpPr>
      <p:sp>
        <p:nvSpPr>
          <p:cNvPr id="524" name="Google Shape;524;p5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5" name="Google Shape;525;p5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C:\Users\diyajoseph\Desktop\New folder (3)\Infographics-01-01.png" id="526" name="Google Shape;526;p54"/>
          <p:cNvPicPr preferRelativeResize="0"/>
          <p:nvPr/>
        </p:nvPicPr>
        <p:blipFill rotWithShape="1">
          <a:blip r:embed="rId2">
            <a:alphaModFix/>
          </a:blip>
          <a:srcRect b="0" l="0" r="0" t="0"/>
          <a:stretch/>
        </p:blipFill>
        <p:spPr>
          <a:xfrm>
            <a:off x="4349184" y="1331625"/>
            <a:ext cx="3644856" cy="3644859"/>
          </a:xfrm>
          <a:prstGeom prst="rect">
            <a:avLst/>
          </a:prstGeom>
          <a:noFill/>
          <a:ln>
            <a:noFill/>
          </a:ln>
        </p:spPr>
      </p:pic>
      <p:sp>
        <p:nvSpPr>
          <p:cNvPr id="527" name="Google Shape;527;p54"/>
          <p:cNvSpPr txBox="1"/>
          <p:nvPr>
            <p:ph idx="1" type="body"/>
          </p:nvPr>
        </p:nvSpPr>
        <p:spPr>
          <a:xfrm>
            <a:off x="630238" y="1347788"/>
            <a:ext cx="3182128" cy="27717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8" name="Google Shape;528;p54"/>
          <p:cNvSpPr txBox="1"/>
          <p:nvPr>
            <p:ph idx="2" type="body"/>
          </p:nvPr>
        </p:nvSpPr>
        <p:spPr>
          <a:xfrm>
            <a:off x="6433953" y="172210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9" name="Google Shape;529;p54"/>
          <p:cNvSpPr txBox="1"/>
          <p:nvPr>
            <p:ph idx="3" type="body"/>
          </p:nvPr>
        </p:nvSpPr>
        <p:spPr>
          <a:xfrm>
            <a:off x="6433953" y="198777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0" name="Google Shape;530;p54"/>
          <p:cNvSpPr txBox="1"/>
          <p:nvPr>
            <p:ph idx="4" type="body"/>
          </p:nvPr>
        </p:nvSpPr>
        <p:spPr>
          <a:xfrm>
            <a:off x="4628562" y="3026158"/>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1" name="Google Shape;531;p54"/>
          <p:cNvSpPr txBox="1"/>
          <p:nvPr>
            <p:ph idx="5" type="body"/>
          </p:nvPr>
        </p:nvSpPr>
        <p:spPr>
          <a:xfrm>
            <a:off x="7003447" y="2783735"/>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2" name="Google Shape;532;p54"/>
          <p:cNvSpPr txBox="1"/>
          <p:nvPr>
            <p:ph idx="6" type="body"/>
          </p:nvPr>
        </p:nvSpPr>
        <p:spPr>
          <a:xfrm>
            <a:off x="7009593" y="3303767"/>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3" name="Google Shape;533;p54"/>
          <p:cNvSpPr txBox="1"/>
          <p:nvPr>
            <p:ph idx="7" type="body"/>
          </p:nvPr>
        </p:nvSpPr>
        <p:spPr>
          <a:xfrm>
            <a:off x="7009593" y="3569434"/>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4" name="Google Shape;534;p54"/>
          <p:cNvSpPr txBox="1"/>
          <p:nvPr>
            <p:ph idx="8" type="body"/>
          </p:nvPr>
        </p:nvSpPr>
        <p:spPr>
          <a:xfrm>
            <a:off x="6433953" y="4034311"/>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5" name="Google Shape;535;p54"/>
          <p:cNvSpPr txBox="1"/>
          <p:nvPr>
            <p:ph idx="9" type="body"/>
          </p:nvPr>
        </p:nvSpPr>
        <p:spPr>
          <a:xfrm>
            <a:off x="6433953" y="4299978"/>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6" name="Google Shape;536;p54"/>
          <p:cNvSpPr txBox="1"/>
          <p:nvPr>
            <p:ph idx="13" type="body"/>
          </p:nvPr>
        </p:nvSpPr>
        <p:spPr>
          <a:xfrm>
            <a:off x="7001132" y="2524953"/>
            <a:ext cx="1331623" cy="21162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200"/>
              <a:buFont typeface="Arial"/>
              <a:buNone/>
              <a:defRPr b="1" i="0" sz="12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7" name="Google Shape;537;p54"/>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538" name="Google Shape;538;p54"/>
          <p:cNvPicPr preferRelativeResize="0"/>
          <p:nvPr/>
        </p:nvPicPr>
        <p:blipFill rotWithShape="1">
          <a:blip r:embed="rId3">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nfographic 3">
  <p:cSld name="Title and Infographic 3">
    <p:spTree>
      <p:nvGrpSpPr>
        <p:cNvPr id="539" name="Shape 539"/>
        <p:cNvGrpSpPr/>
        <p:nvPr/>
      </p:nvGrpSpPr>
      <p:grpSpPr>
        <a:xfrm>
          <a:off x="0" y="0"/>
          <a:ext cx="0" cy="0"/>
          <a:chOff x="0" y="0"/>
          <a:chExt cx="0" cy="0"/>
        </a:xfrm>
      </p:grpSpPr>
      <p:sp>
        <p:nvSpPr>
          <p:cNvPr id="540" name="Google Shape;540;p5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1" name="Google Shape;541;p5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42" name="Google Shape;542;p55"/>
          <p:cNvSpPr txBox="1"/>
          <p:nvPr>
            <p:ph idx="1" type="body"/>
          </p:nvPr>
        </p:nvSpPr>
        <p:spPr>
          <a:xfrm>
            <a:off x="2184783" y="1316876"/>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3" name="Google Shape;543;p55"/>
          <p:cNvSpPr txBox="1"/>
          <p:nvPr>
            <p:ph idx="2" type="body"/>
          </p:nvPr>
        </p:nvSpPr>
        <p:spPr>
          <a:xfrm>
            <a:off x="2184783" y="1496505"/>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4" name="Google Shape;544;p55"/>
          <p:cNvSpPr txBox="1"/>
          <p:nvPr>
            <p:ph idx="3" type="body"/>
          </p:nvPr>
        </p:nvSpPr>
        <p:spPr>
          <a:xfrm>
            <a:off x="2184783" y="1708544"/>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5" name="Google Shape;545;p55"/>
          <p:cNvSpPr txBox="1"/>
          <p:nvPr>
            <p:ph idx="4" type="body"/>
          </p:nvPr>
        </p:nvSpPr>
        <p:spPr>
          <a:xfrm>
            <a:off x="1648313" y="216053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000"/>
              <a:buFont typeface="Arial"/>
              <a:buNone/>
              <a:defRPr b="1" i="0" sz="10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6" name="Google Shape;546;p55"/>
          <p:cNvSpPr txBox="1"/>
          <p:nvPr>
            <p:ph idx="5" type="body"/>
          </p:nvPr>
        </p:nvSpPr>
        <p:spPr>
          <a:xfrm>
            <a:off x="1648313" y="234016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7" name="Google Shape;547;p55"/>
          <p:cNvSpPr txBox="1"/>
          <p:nvPr>
            <p:ph idx="6" type="body"/>
          </p:nvPr>
        </p:nvSpPr>
        <p:spPr>
          <a:xfrm>
            <a:off x="1648313" y="255220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8" name="Google Shape;548;p55"/>
          <p:cNvSpPr txBox="1"/>
          <p:nvPr>
            <p:ph idx="7" type="body"/>
          </p:nvPr>
        </p:nvSpPr>
        <p:spPr>
          <a:xfrm>
            <a:off x="1670695" y="3113991"/>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9" name="Google Shape;549;p55"/>
          <p:cNvSpPr txBox="1"/>
          <p:nvPr>
            <p:ph idx="8" type="body"/>
          </p:nvPr>
        </p:nvSpPr>
        <p:spPr>
          <a:xfrm>
            <a:off x="1670695" y="3293620"/>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0" name="Google Shape;550;p55"/>
          <p:cNvSpPr txBox="1"/>
          <p:nvPr>
            <p:ph idx="9" type="body"/>
          </p:nvPr>
        </p:nvSpPr>
        <p:spPr>
          <a:xfrm>
            <a:off x="1670695" y="3505659"/>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1" name="Google Shape;551;p55"/>
          <p:cNvSpPr txBox="1"/>
          <p:nvPr>
            <p:ph idx="13" type="body"/>
          </p:nvPr>
        </p:nvSpPr>
        <p:spPr>
          <a:xfrm>
            <a:off x="2154251" y="3833167"/>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2" name="Google Shape;552;p55"/>
          <p:cNvSpPr txBox="1"/>
          <p:nvPr>
            <p:ph idx="14" type="body"/>
          </p:nvPr>
        </p:nvSpPr>
        <p:spPr>
          <a:xfrm>
            <a:off x="2154251" y="4012796"/>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3" name="Google Shape;553;p55"/>
          <p:cNvSpPr txBox="1"/>
          <p:nvPr>
            <p:ph idx="15" type="body"/>
          </p:nvPr>
        </p:nvSpPr>
        <p:spPr>
          <a:xfrm>
            <a:off x="2154251" y="4224835"/>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4" name="Google Shape;554;p55"/>
          <p:cNvSpPr txBox="1"/>
          <p:nvPr>
            <p:ph idx="16" type="body"/>
          </p:nvPr>
        </p:nvSpPr>
        <p:spPr>
          <a:xfrm>
            <a:off x="5711844" y="1274684"/>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5" name="Google Shape;555;p55"/>
          <p:cNvSpPr txBox="1"/>
          <p:nvPr>
            <p:ph idx="17" type="body"/>
          </p:nvPr>
        </p:nvSpPr>
        <p:spPr>
          <a:xfrm>
            <a:off x="5711844" y="1454313"/>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6" name="Google Shape;556;p55"/>
          <p:cNvSpPr txBox="1"/>
          <p:nvPr>
            <p:ph idx="18" type="body"/>
          </p:nvPr>
        </p:nvSpPr>
        <p:spPr>
          <a:xfrm>
            <a:off x="5711844" y="1666352"/>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7" name="Google Shape;557;p55"/>
          <p:cNvSpPr txBox="1"/>
          <p:nvPr>
            <p:ph idx="19" type="body"/>
          </p:nvPr>
        </p:nvSpPr>
        <p:spPr>
          <a:xfrm>
            <a:off x="6247590" y="2081713"/>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8" name="Google Shape;558;p55"/>
          <p:cNvSpPr txBox="1"/>
          <p:nvPr>
            <p:ph idx="20" type="body"/>
          </p:nvPr>
        </p:nvSpPr>
        <p:spPr>
          <a:xfrm>
            <a:off x="6247590" y="2261342"/>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9" name="Google Shape;559;p55"/>
          <p:cNvSpPr txBox="1"/>
          <p:nvPr>
            <p:ph idx="21" type="body"/>
          </p:nvPr>
        </p:nvSpPr>
        <p:spPr>
          <a:xfrm>
            <a:off x="6247590" y="2473381"/>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0" name="Google Shape;560;p55"/>
          <p:cNvSpPr txBox="1"/>
          <p:nvPr>
            <p:ph idx="22" type="body"/>
          </p:nvPr>
        </p:nvSpPr>
        <p:spPr>
          <a:xfrm>
            <a:off x="6247590" y="3009669"/>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F1333F"/>
              </a:buClr>
              <a:buSzPts val="1000"/>
              <a:buFont typeface="Arial"/>
              <a:buNone/>
              <a:defRPr b="1" i="0" sz="1000" u="none" cap="none" strike="noStrike">
                <a:solidFill>
                  <a:srgbClr val="F1333F"/>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1" name="Google Shape;561;p55"/>
          <p:cNvSpPr txBox="1"/>
          <p:nvPr>
            <p:ph idx="23" type="body"/>
          </p:nvPr>
        </p:nvSpPr>
        <p:spPr>
          <a:xfrm>
            <a:off x="6247590" y="3189298"/>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2" name="Google Shape;562;p55"/>
          <p:cNvSpPr txBox="1"/>
          <p:nvPr>
            <p:ph idx="24" type="body"/>
          </p:nvPr>
        </p:nvSpPr>
        <p:spPr>
          <a:xfrm>
            <a:off x="6247590" y="3401337"/>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3" name="Google Shape;563;p55"/>
          <p:cNvSpPr txBox="1"/>
          <p:nvPr>
            <p:ph idx="25" type="body"/>
          </p:nvPr>
        </p:nvSpPr>
        <p:spPr>
          <a:xfrm>
            <a:off x="5911033" y="3827718"/>
            <a:ext cx="1331623" cy="1481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000"/>
              <a:buFont typeface="Arial"/>
              <a:buNone/>
              <a:defRPr b="1" i="0" sz="10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4" name="Google Shape;564;p55"/>
          <p:cNvSpPr txBox="1"/>
          <p:nvPr>
            <p:ph idx="26" type="body"/>
          </p:nvPr>
        </p:nvSpPr>
        <p:spPr>
          <a:xfrm>
            <a:off x="5911033" y="4007347"/>
            <a:ext cx="1331623" cy="176979"/>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00"/>
              <a:buFont typeface="Arial"/>
              <a:buNone/>
              <a:defRPr b="0" i="0" sz="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5" name="Google Shape;565;p55"/>
          <p:cNvSpPr txBox="1"/>
          <p:nvPr>
            <p:ph idx="27" type="body"/>
          </p:nvPr>
        </p:nvSpPr>
        <p:spPr>
          <a:xfrm>
            <a:off x="5911033" y="4219386"/>
            <a:ext cx="1331623" cy="18359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600"/>
              <a:buFont typeface="Arial"/>
              <a:buNone/>
              <a:defRPr b="1" i="0" sz="16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grpSp>
        <p:nvGrpSpPr>
          <p:cNvPr id="566" name="Google Shape;566;p55"/>
          <p:cNvGrpSpPr/>
          <p:nvPr/>
        </p:nvGrpSpPr>
        <p:grpSpPr>
          <a:xfrm>
            <a:off x="3064089" y="1322496"/>
            <a:ext cx="3130304" cy="3130304"/>
            <a:chOff x="1725851" y="197234"/>
            <a:chExt cx="4799362" cy="4799363"/>
          </a:xfrm>
        </p:grpSpPr>
        <p:sp>
          <p:nvSpPr>
            <p:cNvPr id="567" name="Google Shape;567;p55"/>
            <p:cNvSpPr/>
            <p:nvPr/>
          </p:nvSpPr>
          <p:spPr>
            <a:xfrm>
              <a:off x="2160294" y="631678"/>
              <a:ext cx="3930473" cy="3930474"/>
            </a:xfrm>
            <a:prstGeom prst="blockArc">
              <a:avLst>
                <a:gd fmla="val 13500000" name="adj1"/>
                <a:gd fmla="val 162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5"/>
            <p:cNvSpPr/>
            <p:nvPr/>
          </p:nvSpPr>
          <p:spPr>
            <a:xfrm>
              <a:off x="2160294" y="631678"/>
              <a:ext cx="3930473" cy="3930474"/>
            </a:xfrm>
            <a:prstGeom prst="blockArc">
              <a:avLst>
                <a:gd fmla="val 10800000" name="adj1"/>
                <a:gd fmla="val 13500000" name="adj2"/>
                <a:gd fmla="val 3430" name="adj3"/>
              </a:avLst>
            </a:prstGeom>
            <a:solidFill>
              <a:srgbClr val="9D9D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5"/>
            <p:cNvSpPr/>
            <p:nvPr/>
          </p:nvSpPr>
          <p:spPr>
            <a:xfrm>
              <a:off x="2160294" y="631678"/>
              <a:ext cx="3930473" cy="3930474"/>
            </a:xfrm>
            <a:prstGeom prst="blockArc">
              <a:avLst>
                <a:gd fmla="val 8100000" name="adj1"/>
                <a:gd fmla="val 10800000" name="adj2"/>
                <a:gd fmla="val 3430" name="adj3"/>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5"/>
            <p:cNvSpPr/>
            <p:nvPr/>
          </p:nvSpPr>
          <p:spPr>
            <a:xfrm>
              <a:off x="2160294" y="631678"/>
              <a:ext cx="3930473" cy="3930474"/>
            </a:xfrm>
            <a:prstGeom prst="blockArc">
              <a:avLst>
                <a:gd fmla="val 5400000" name="adj1"/>
                <a:gd fmla="val 8100000" name="adj2"/>
                <a:gd fmla="val 3430" name="adj3"/>
              </a:avLst>
            </a:prstGeom>
            <a:solidFill>
              <a:srgbClr val="B4B4B4"/>
            </a:solidFill>
            <a:ln cap="flat" cmpd="sng" w="9525">
              <a:solidFill>
                <a:srgbClr val="A8A8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1" name="Google Shape;571;p55"/>
            <p:cNvSpPr/>
            <p:nvPr/>
          </p:nvSpPr>
          <p:spPr>
            <a:xfrm>
              <a:off x="2160294" y="631678"/>
              <a:ext cx="3930473" cy="3930474"/>
            </a:xfrm>
            <a:prstGeom prst="blockArc">
              <a:avLst>
                <a:gd fmla="val 2700000" name="adj1"/>
                <a:gd fmla="val 5400000" name="adj2"/>
                <a:gd fmla="val 3430" name="adj3"/>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5"/>
            <p:cNvSpPr/>
            <p:nvPr/>
          </p:nvSpPr>
          <p:spPr>
            <a:xfrm>
              <a:off x="2160294" y="631678"/>
              <a:ext cx="3930473" cy="3930474"/>
            </a:xfrm>
            <a:prstGeom prst="blockArc">
              <a:avLst>
                <a:gd fmla="val 0" name="adj1"/>
                <a:gd fmla="val 27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5"/>
            <p:cNvSpPr/>
            <p:nvPr/>
          </p:nvSpPr>
          <p:spPr>
            <a:xfrm>
              <a:off x="2160294" y="631678"/>
              <a:ext cx="3930473" cy="3930474"/>
            </a:xfrm>
            <a:prstGeom prst="blockArc">
              <a:avLst>
                <a:gd fmla="val 18900000" name="adj1"/>
                <a:gd fmla="val 0" name="adj2"/>
                <a:gd fmla="val 3430" name="adj3"/>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5"/>
            <p:cNvSpPr/>
            <p:nvPr/>
          </p:nvSpPr>
          <p:spPr>
            <a:xfrm>
              <a:off x="2160294" y="631678"/>
              <a:ext cx="3930473" cy="3930474"/>
            </a:xfrm>
            <a:prstGeom prst="blockArc">
              <a:avLst>
                <a:gd fmla="val 16200000" name="adj1"/>
                <a:gd fmla="val 18900000" name="adj2"/>
                <a:gd fmla="val 3430" name="adj3"/>
              </a:avLst>
            </a:prstGeom>
            <a:solidFill>
              <a:srgbClr val="F632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5"/>
            <p:cNvSpPr/>
            <p:nvPr/>
          </p:nvSpPr>
          <p:spPr>
            <a:xfrm>
              <a:off x="3128723" y="1600108"/>
              <a:ext cx="1993614" cy="1993614"/>
            </a:xfrm>
            <a:custGeom>
              <a:rect b="b" l="l" r="r" t="t"/>
              <a:pathLst>
                <a:path extrusionOk="0" h="1993614" w="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cap="flat" cmpd="sng" w="50800">
              <a:solidFill>
                <a:srgbClr val="4C4C4C"/>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307175" lIns="307175" spcFirstLastPara="1" rIns="307175" wrap="square" tIns="307175">
              <a:noAutofit/>
            </a:bodyPr>
            <a:lstStyle/>
            <a:p>
              <a:pPr indent="0" lvl="0" marL="0" marR="0" rtl="0" algn="ctr">
                <a:lnSpc>
                  <a:spcPct val="90000"/>
                </a:lnSpc>
                <a:spcBef>
                  <a:spcPts val="0"/>
                </a:spcBef>
                <a:spcAft>
                  <a:spcPts val="0"/>
                </a:spcAft>
                <a:buClr>
                  <a:srgbClr val="000000"/>
                </a:buClr>
                <a:buSzPts val="1200"/>
                <a:buFont typeface="Arial"/>
                <a:buNone/>
              </a:pPr>
              <a:r>
                <a:t/>
              </a:r>
              <a:endParaRPr b="0" i="0" sz="1200" u="none" cap="none" strike="noStrike">
                <a:solidFill>
                  <a:srgbClr val="4C4C4C"/>
                </a:solidFill>
                <a:latin typeface="Roboto"/>
                <a:ea typeface="Roboto"/>
                <a:cs typeface="Roboto"/>
                <a:sym typeface="Roboto"/>
              </a:endParaRPr>
            </a:p>
          </p:txBody>
        </p:sp>
        <p:sp>
          <p:nvSpPr>
            <p:cNvPr id="576" name="Google Shape;576;p55"/>
            <p:cNvSpPr/>
            <p:nvPr/>
          </p:nvSpPr>
          <p:spPr>
            <a:xfrm>
              <a:off x="3657379" y="19723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7" name="Google Shape;577;p55"/>
            <p:cNvSpPr/>
            <p:nvPr/>
          </p:nvSpPr>
          <p:spPr>
            <a:xfrm>
              <a:off x="5023178" y="762966"/>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CCCCCC"/>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8" name="Google Shape;578;p55"/>
            <p:cNvSpPr/>
            <p:nvPr/>
          </p:nvSpPr>
          <p:spPr>
            <a:xfrm>
              <a:off x="558891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F6323E"/>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79" name="Google Shape;579;p55"/>
            <p:cNvSpPr/>
            <p:nvPr/>
          </p:nvSpPr>
          <p:spPr>
            <a:xfrm>
              <a:off x="5023177" y="3494562"/>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9D9D9D"/>
              </a:solidFill>
              <a:prstDash val="solid"/>
              <a:miter lim="800000"/>
              <a:headEnd len="sm" w="sm" type="none"/>
              <a:tailEnd len="sm" w="sm" type="none"/>
            </a:ln>
          </p:spPr>
          <p:txBody>
            <a:bodyPr anchorCtr="0" anchor="ctr" bIns="163775" lIns="163775" spcFirstLastPara="1" rIns="163775" wrap="square" tIns="163775">
              <a:noAutofit/>
            </a:bodyPr>
            <a:lstStyle/>
            <a:p>
              <a:pPr indent="0" lvl="0" marL="0" marR="0" rtl="0" algn="ctr">
                <a:lnSpc>
                  <a:spcPct val="90000"/>
                </a:lnSpc>
                <a:spcBef>
                  <a:spcPts val="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
          <p:nvSpPr>
            <p:cNvPr id="580" name="Google Shape;580;p55"/>
            <p:cNvSpPr/>
            <p:nvPr/>
          </p:nvSpPr>
          <p:spPr>
            <a:xfrm>
              <a:off x="3657379" y="406029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F6323E"/>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1" name="Google Shape;581;p55"/>
            <p:cNvSpPr/>
            <p:nvPr/>
          </p:nvSpPr>
          <p:spPr>
            <a:xfrm>
              <a:off x="2291582" y="34945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rgbClr val="A8A8A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2" name="Google Shape;582;p55"/>
            <p:cNvSpPr/>
            <p:nvPr/>
          </p:nvSpPr>
          <p:spPr>
            <a:xfrm>
              <a:off x="1725851" y="2128764"/>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cap="flat" cmpd="sng" w="57150">
              <a:solidFill>
                <a:schemeClr val="dk1"/>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sp>
          <p:nvSpPr>
            <p:cNvPr id="583" name="Google Shape;583;p55"/>
            <p:cNvSpPr/>
            <p:nvPr/>
          </p:nvSpPr>
          <p:spPr>
            <a:xfrm>
              <a:off x="2291581" y="762965"/>
              <a:ext cx="936302" cy="936302"/>
            </a:xfrm>
            <a:custGeom>
              <a:rect b="b" l="l" r="r" t="t"/>
              <a:pathLst>
                <a:path extrusionOk="0" h="936302" w="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cap="flat" cmpd="sng" w="57150">
              <a:solidFill>
                <a:srgbClr val="989898"/>
              </a:solidFill>
              <a:prstDash val="solid"/>
              <a:miter lim="800000"/>
              <a:headEnd len="sm" w="sm" type="none"/>
              <a:tailEnd len="sm" w="sm" type="none"/>
            </a:ln>
          </p:spPr>
          <p:txBody>
            <a:bodyPr anchorCtr="0" anchor="ctr" bIns="187900" lIns="187900" spcFirstLastPara="1" rIns="187900" wrap="square" tIns="187900">
              <a:noAutofit/>
            </a:bodyPr>
            <a:lstStyle/>
            <a:p>
              <a:pPr indent="0" lvl="0" marL="0" marR="0" rtl="0" algn="ctr">
                <a:lnSpc>
                  <a:spcPct val="90000"/>
                </a:lnSpc>
                <a:spcBef>
                  <a:spcPts val="0"/>
                </a:spcBef>
                <a:spcAft>
                  <a:spcPts val="0"/>
                </a:spcAft>
                <a:buClr>
                  <a:srgbClr val="000000"/>
                </a:buClr>
                <a:buSzPts val="4000"/>
                <a:buFont typeface="Arial"/>
                <a:buNone/>
              </a:pPr>
              <a:r>
                <a:t/>
              </a:r>
              <a:endParaRPr b="0" i="0" sz="4000" u="none" cap="none" strike="noStrike">
                <a:solidFill>
                  <a:schemeClr val="lt1"/>
                </a:solidFill>
                <a:latin typeface="Calibri"/>
                <a:ea typeface="Calibri"/>
                <a:cs typeface="Calibri"/>
                <a:sym typeface="Calibri"/>
              </a:endParaRPr>
            </a:p>
          </p:txBody>
        </p:sp>
      </p:grpSp>
      <p:pic>
        <p:nvPicPr>
          <p:cNvPr id="584" name="Google Shape;584;p55"/>
          <p:cNvPicPr preferRelativeResize="0"/>
          <p:nvPr/>
        </p:nvPicPr>
        <p:blipFill rotWithShape="1">
          <a:blip r:embed="rId2">
            <a:alphaModFix/>
          </a:blip>
          <a:srcRect b="0" l="0" r="0" t="0"/>
          <a:stretch/>
        </p:blipFill>
        <p:spPr>
          <a:xfrm>
            <a:off x="3906518" y="1572770"/>
            <a:ext cx="365816" cy="365816"/>
          </a:xfrm>
          <a:prstGeom prst="rect">
            <a:avLst/>
          </a:prstGeom>
          <a:noFill/>
          <a:ln>
            <a:noFill/>
          </a:ln>
        </p:spPr>
      </p:pic>
      <p:pic>
        <p:nvPicPr>
          <p:cNvPr id="585" name="Google Shape;585;p55"/>
          <p:cNvPicPr preferRelativeResize="0"/>
          <p:nvPr/>
        </p:nvPicPr>
        <p:blipFill rotWithShape="1">
          <a:blip r:embed="rId3">
            <a:alphaModFix/>
          </a:blip>
          <a:srcRect b="0" l="0" r="0" t="0"/>
          <a:stretch/>
        </p:blipFill>
        <p:spPr>
          <a:xfrm>
            <a:off x="4972122" y="3840710"/>
            <a:ext cx="365816" cy="365816"/>
          </a:xfrm>
          <a:prstGeom prst="rect">
            <a:avLst/>
          </a:prstGeom>
          <a:noFill/>
          <a:ln>
            <a:noFill/>
          </a:ln>
        </p:spPr>
      </p:pic>
      <p:pic>
        <p:nvPicPr>
          <p:cNvPr id="586" name="Google Shape;586;p55"/>
          <p:cNvPicPr preferRelativeResize="0"/>
          <p:nvPr/>
        </p:nvPicPr>
        <p:blipFill rotWithShape="1">
          <a:blip r:embed="rId4">
            <a:alphaModFix/>
          </a:blip>
          <a:srcRect b="0" l="0" r="0" t="0"/>
          <a:stretch/>
        </p:blipFill>
        <p:spPr>
          <a:xfrm>
            <a:off x="3285784" y="3229619"/>
            <a:ext cx="365816" cy="365816"/>
          </a:xfrm>
          <a:prstGeom prst="rect">
            <a:avLst/>
          </a:prstGeom>
          <a:noFill/>
          <a:ln>
            <a:noFill/>
          </a:ln>
        </p:spPr>
      </p:pic>
      <p:pic>
        <p:nvPicPr>
          <p:cNvPr id="587" name="Google Shape;587;p55"/>
          <p:cNvPicPr preferRelativeResize="0"/>
          <p:nvPr/>
        </p:nvPicPr>
        <p:blipFill rotWithShape="1">
          <a:blip r:embed="rId5">
            <a:alphaModFix/>
          </a:blip>
          <a:srcRect b="0" l="0" r="0" t="0"/>
          <a:stretch/>
        </p:blipFill>
        <p:spPr>
          <a:xfrm>
            <a:off x="3260129" y="2284117"/>
            <a:ext cx="365816" cy="365816"/>
          </a:xfrm>
          <a:prstGeom prst="rect">
            <a:avLst/>
          </a:prstGeom>
          <a:noFill/>
          <a:ln>
            <a:noFill/>
          </a:ln>
        </p:spPr>
      </p:pic>
      <p:pic>
        <p:nvPicPr>
          <p:cNvPr id="588" name="Google Shape;588;p55"/>
          <p:cNvPicPr preferRelativeResize="0"/>
          <p:nvPr/>
        </p:nvPicPr>
        <p:blipFill rotWithShape="1">
          <a:blip r:embed="rId6">
            <a:alphaModFix/>
          </a:blip>
          <a:srcRect b="0" l="0" r="0" t="0"/>
          <a:stretch/>
        </p:blipFill>
        <p:spPr>
          <a:xfrm>
            <a:off x="4871063" y="1518775"/>
            <a:ext cx="365816" cy="365816"/>
          </a:xfrm>
          <a:prstGeom prst="rect">
            <a:avLst/>
          </a:prstGeom>
          <a:noFill/>
          <a:ln>
            <a:noFill/>
          </a:ln>
        </p:spPr>
      </p:pic>
      <p:pic>
        <p:nvPicPr>
          <p:cNvPr id="589" name="Google Shape;589;p55"/>
          <p:cNvPicPr preferRelativeResize="0"/>
          <p:nvPr/>
        </p:nvPicPr>
        <p:blipFill rotWithShape="1">
          <a:blip r:embed="rId7">
            <a:alphaModFix/>
          </a:blip>
          <a:srcRect b="0" l="0" r="0" t="0"/>
          <a:stretch/>
        </p:blipFill>
        <p:spPr>
          <a:xfrm>
            <a:off x="5606880" y="2182634"/>
            <a:ext cx="365816" cy="365816"/>
          </a:xfrm>
          <a:prstGeom prst="rect">
            <a:avLst/>
          </a:prstGeom>
          <a:noFill/>
          <a:ln>
            <a:noFill/>
          </a:ln>
        </p:spPr>
      </p:pic>
      <p:pic>
        <p:nvPicPr>
          <p:cNvPr id="590" name="Google Shape;590;p55"/>
          <p:cNvPicPr preferRelativeResize="0"/>
          <p:nvPr/>
        </p:nvPicPr>
        <p:blipFill rotWithShape="1">
          <a:blip r:embed="rId8">
            <a:alphaModFix/>
          </a:blip>
          <a:srcRect b="0" l="0" r="0" t="0"/>
          <a:stretch/>
        </p:blipFill>
        <p:spPr>
          <a:xfrm>
            <a:off x="5641355" y="3145032"/>
            <a:ext cx="365816" cy="365816"/>
          </a:xfrm>
          <a:prstGeom prst="rect">
            <a:avLst/>
          </a:prstGeom>
          <a:noFill/>
          <a:ln>
            <a:noFill/>
          </a:ln>
        </p:spPr>
      </p:pic>
      <p:pic>
        <p:nvPicPr>
          <p:cNvPr id="591" name="Google Shape;591;p55"/>
          <p:cNvPicPr preferRelativeResize="0"/>
          <p:nvPr/>
        </p:nvPicPr>
        <p:blipFill rotWithShape="1">
          <a:blip r:embed="rId9">
            <a:alphaModFix/>
          </a:blip>
          <a:srcRect b="0" l="0" r="0" t="0"/>
          <a:stretch/>
        </p:blipFill>
        <p:spPr>
          <a:xfrm>
            <a:off x="4014639" y="3877794"/>
            <a:ext cx="365816" cy="365816"/>
          </a:xfrm>
          <a:prstGeom prst="rect">
            <a:avLst/>
          </a:prstGeom>
          <a:noFill/>
          <a:ln>
            <a:noFill/>
          </a:ln>
        </p:spPr>
      </p:pic>
      <p:sp>
        <p:nvSpPr>
          <p:cNvPr id="592" name="Google Shape;592;p55"/>
          <p:cNvSpPr txBox="1"/>
          <p:nvPr>
            <p:ph idx="28" type="body"/>
          </p:nvPr>
        </p:nvSpPr>
        <p:spPr>
          <a:xfrm>
            <a:off x="4052675" y="2723156"/>
            <a:ext cx="1182772" cy="3866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rgbClr val="989898"/>
              </a:buClr>
              <a:buSzPts val="1100"/>
              <a:buFont typeface="Arial"/>
              <a:buNone/>
              <a:defRPr b="1" i="0" sz="1100" u="none" cap="none" strike="noStrike">
                <a:solidFill>
                  <a:srgbClr val="989898"/>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3" name="Google Shape;593;p55"/>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94" name="Google Shape;594;p55"/>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95" name="Google Shape;595;p55"/>
          <p:cNvPicPr preferRelativeResize="0"/>
          <p:nvPr/>
        </p:nvPicPr>
        <p:blipFill rotWithShape="1">
          <a:blip r:embed="rId10">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596" name="Shape 596"/>
        <p:cNvGrpSpPr/>
        <p:nvPr/>
      </p:nvGrpSpPr>
      <p:grpSpPr>
        <a:xfrm>
          <a:off x="0" y="0"/>
          <a:ext cx="0" cy="0"/>
          <a:chOff x="0" y="0"/>
          <a:chExt cx="0" cy="0"/>
        </a:xfrm>
      </p:grpSpPr>
      <p:sp>
        <p:nvSpPr>
          <p:cNvPr id="597" name="Google Shape;597;p5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8" name="Google Shape;598;p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599" name="Google Shape;599;p56"/>
          <p:cNvSpPr txBox="1"/>
          <p:nvPr>
            <p:ph idx="1" type="body"/>
          </p:nvPr>
        </p:nvSpPr>
        <p:spPr>
          <a:xfrm>
            <a:off x="630238" y="1455738"/>
            <a:ext cx="2933700" cy="3060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20"/>
              <a:buFont typeface="Arial"/>
              <a:buNone/>
              <a:defRPr b="0" i="0" sz="182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0" name="Google Shape;600;p56"/>
          <p:cNvSpPr/>
          <p:nvPr>
            <p:ph idx="2" type="chart"/>
          </p:nvPr>
        </p:nvSpPr>
        <p:spPr>
          <a:xfrm>
            <a:off x="3676650" y="1466850"/>
            <a:ext cx="4845050" cy="304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01" name="Google Shape;601;p56"/>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02" name="Google Shape;602;p56"/>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03" name="Google Shape;603;p56"/>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33" name="Shape 33"/>
        <p:cNvGrpSpPr/>
        <p:nvPr/>
      </p:nvGrpSpPr>
      <p:grpSpPr>
        <a:xfrm>
          <a:off x="0" y="0"/>
          <a:ext cx="0" cy="0"/>
          <a:chOff x="0" y="0"/>
          <a:chExt cx="0" cy="0"/>
        </a:xfrm>
      </p:grpSpPr>
      <p:sp>
        <p:nvSpPr>
          <p:cNvPr id="34" name="Google Shape;34;p28"/>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28"/>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28"/>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28"/>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Infographics and Caption">
  <p:cSld name="2_2 Line Title, Infographics and Caption">
    <p:spTree>
      <p:nvGrpSpPr>
        <p:cNvPr id="38" name="Shape 38"/>
        <p:cNvGrpSpPr/>
        <p:nvPr/>
      </p:nvGrpSpPr>
      <p:grpSpPr>
        <a:xfrm>
          <a:off x="0" y="0"/>
          <a:ext cx="0" cy="0"/>
          <a:chOff x="0" y="0"/>
          <a:chExt cx="0" cy="0"/>
        </a:xfrm>
      </p:grpSpPr>
      <p:sp>
        <p:nvSpPr>
          <p:cNvPr id="39" name="Google Shape;39;p29"/>
          <p:cNvSpPr/>
          <p:nvPr/>
        </p:nvSpPr>
        <p:spPr>
          <a:xfrm>
            <a:off x="-1" y="600076"/>
            <a:ext cx="9144001" cy="45434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0" name="Google Shape;40;p29"/>
          <p:cNvSpPr/>
          <p:nvPr/>
        </p:nvSpPr>
        <p:spPr>
          <a:xfrm>
            <a:off x="-3" y="-20049"/>
            <a:ext cx="9144001" cy="5143500"/>
          </a:xfrm>
          <a:prstGeom prst="rect">
            <a:avLst/>
          </a:prstGeom>
          <a:blipFill rotWithShape="1">
            <a:blip r:embed="rId2">
              <a:alphaModFix amt="17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41" name="Google Shape;41;p29"/>
          <p:cNvSpPr/>
          <p:nvPr>
            <p:ph idx="2" type="pic"/>
          </p:nvPr>
        </p:nvSpPr>
        <p:spPr>
          <a:xfrm>
            <a:off x="-2" y="-12112"/>
            <a:ext cx="9144002"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29"/>
          <p:cNvSpPr/>
          <p:nvPr>
            <p:ph idx="3" type="pic"/>
          </p:nvPr>
        </p:nvSpPr>
        <p:spPr>
          <a:xfrm>
            <a:off x="10220734" y="-3856910"/>
            <a:ext cx="9144001" cy="5147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29"/>
          <p:cNvSpPr txBox="1"/>
          <p:nvPr>
            <p:ph idx="1" type="body"/>
          </p:nvPr>
        </p:nvSpPr>
        <p:spPr>
          <a:xfrm>
            <a:off x="3213848" y="3489722"/>
            <a:ext cx="5355081" cy="837009"/>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pic>
        <p:nvPicPr>
          <p:cNvPr id="46" name="Google Shape;46;p29"/>
          <p:cNvPicPr preferRelativeResize="0"/>
          <p:nvPr/>
        </p:nvPicPr>
        <p:blipFill rotWithShape="1">
          <a:blip r:embed="rId3">
            <a:alphaModFix/>
          </a:blip>
          <a:srcRect b="0" l="0" r="0" t="0"/>
          <a:stretch/>
        </p:blipFill>
        <p:spPr>
          <a:xfrm>
            <a:off x="3213847" y="2234762"/>
            <a:ext cx="5373512" cy="1110800"/>
          </a:xfrm>
          <a:prstGeom prst="rect">
            <a:avLst/>
          </a:prstGeom>
          <a:noFill/>
          <a:ln>
            <a:noFill/>
          </a:ln>
        </p:spPr>
      </p:pic>
      <p:sp>
        <p:nvSpPr>
          <p:cNvPr id="47" name="Google Shape;47;p29"/>
          <p:cNvSpPr txBox="1"/>
          <p:nvPr/>
        </p:nvSpPr>
        <p:spPr>
          <a:xfrm>
            <a:off x="642167" y="610235"/>
            <a:ext cx="5493203" cy="864394"/>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5333F"/>
              </a:buClr>
              <a:buSzPts val="3600"/>
              <a:buFont typeface="Arial"/>
              <a:buNone/>
            </a:pPr>
            <a:r>
              <a:rPr b="0" i="0" lang="en" sz="3600" u="none" cap="none" strike="noStrike">
                <a:solidFill>
                  <a:srgbClr val="F5333F"/>
                </a:solidFill>
                <a:latin typeface="Arial"/>
                <a:ea typeface="Arial"/>
                <a:cs typeface="Arial"/>
                <a:sym typeface="Arial"/>
              </a:rPr>
              <a:t>Click to add Title</a:t>
            </a:r>
            <a:endParaRPr b="0" i="0" sz="3600" u="none" cap="none" strike="noStrike">
              <a:solidFill>
                <a:srgbClr val="F5333F"/>
              </a:solidFill>
              <a:latin typeface="Arial"/>
              <a:ea typeface="Arial"/>
              <a:cs typeface="Arial"/>
              <a:sym typeface="Arial"/>
            </a:endParaRPr>
          </a:p>
        </p:txBody>
      </p:sp>
      <p:sp>
        <p:nvSpPr>
          <p:cNvPr id="48" name="Google Shape;48;p29"/>
          <p:cNvSpPr/>
          <p:nvPr/>
        </p:nvSpPr>
        <p:spPr>
          <a:xfrm>
            <a:off x="11718595" y="3690308"/>
            <a:ext cx="870" cy="1071"/>
          </a:xfrm>
          <a:custGeom>
            <a:rect b="b" l="l" r="r" t="t"/>
            <a:pathLst>
              <a:path extrusionOk="0" h="1071" w="870">
                <a:moveTo>
                  <a:pt x="0" y="0"/>
                </a:moveTo>
                <a:lnTo>
                  <a:pt x="870" y="0"/>
                </a:lnTo>
                <a:lnTo>
                  <a:pt x="870" y="1071"/>
                </a:lnTo>
                <a:lnTo>
                  <a:pt x="0" y="0"/>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aption">
  <p:cSld name="Title, picture and caption">
    <p:spTree>
      <p:nvGrpSpPr>
        <p:cNvPr id="49" name="Shape 49"/>
        <p:cNvGrpSpPr/>
        <p:nvPr/>
      </p:nvGrpSpPr>
      <p:grpSpPr>
        <a:xfrm>
          <a:off x="0" y="0"/>
          <a:ext cx="0" cy="0"/>
          <a:chOff x="0" y="0"/>
          <a:chExt cx="0" cy="0"/>
        </a:xfrm>
      </p:grpSpPr>
      <p:sp>
        <p:nvSpPr>
          <p:cNvPr id="50" name="Google Shape;50;p30"/>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1" name="Google Shape;51;p30"/>
          <p:cNvSpPr/>
          <p:nvPr>
            <p:ph idx="2" type="pic"/>
          </p:nvPr>
        </p:nvSpPr>
        <p:spPr>
          <a:xfrm>
            <a:off x="4136817" y="1681163"/>
            <a:ext cx="4535267" cy="28254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1100"/>
              <a:buFont typeface="Arial"/>
              <a:buNone/>
              <a:defRPr b="0" i="0" sz="1100" u="none" cap="none" strike="noStrike">
                <a:solidFill>
                  <a:schemeClr val="dk1"/>
                </a:solidFill>
                <a:latin typeface="Proxima Nova"/>
                <a:ea typeface="Proxima Nova"/>
                <a:cs typeface="Proxima Nova"/>
                <a:sym typeface="Proxima Nova"/>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Google Shape;52;p30"/>
          <p:cNvSpPr txBox="1"/>
          <p:nvPr>
            <p:ph idx="1" type="body"/>
          </p:nvPr>
        </p:nvSpPr>
        <p:spPr>
          <a:xfrm>
            <a:off x="648274" y="1681163"/>
            <a:ext cx="3140075" cy="28254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30"/>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
        <p:nvSpPr>
          <p:cNvPr id="56" name="Google Shape;56;p30"/>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57" name="Shape 57"/>
        <p:cNvGrpSpPr/>
        <p:nvPr/>
      </p:nvGrpSpPr>
      <p:grpSpPr>
        <a:xfrm>
          <a:off x="0" y="0"/>
          <a:ext cx="0" cy="0"/>
          <a:chOff x="0" y="0"/>
          <a:chExt cx="0" cy="0"/>
        </a:xfrm>
      </p:grpSpPr>
      <p:sp>
        <p:nvSpPr>
          <p:cNvPr id="58" name="Google Shape;58;p31"/>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59" name="Google Shape;59;p31"/>
          <p:cNvSpPr txBox="1"/>
          <p:nvPr>
            <p:ph type="title"/>
          </p:nvPr>
        </p:nvSpPr>
        <p:spPr>
          <a:xfrm>
            <a:off x="629841" y="616199"/>
            <a:ext cx="3612150" cy="43467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p:nvPr/>
        </p:nvSpPr>
        <p:spPr>
          <a:xfrm>
            <a:off x="591700" y="1822542"/>
            <a:ext cx="1836663"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1" name="Google Shape;61;p31"/>
          <p:cNvSpPr/>
          <p:nvPr/>
        </p:nvSpPr>
        <p:spPr>
          <a:xfrm>
            <a:off x="2586608" y="1819788"/>
            <a:ext cx="181818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2" name="Google Shape;62;p31"/>
          <p:cNvSpPr/>
          <p:nvPr/>
        </p:nvSpPr>
        <p:spPr>
          <a:xfrm>
            <a:off x="6603923" y="1808792"/>
            <a:ext cx="1868349"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3" name="Google Shape;63;p31"/>
          <p:cNvSpPr/>
          <p:nvPr/>
        </p:nvSpPr>
        <p:spPr>
          <a:xfrm>
            <a:off x="4604246" y="1819788"/>
            <a:ext cx="1843021" cy="1843021"/>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4" name="Google Shape;64;p31"/>
          <p:cNvSpPr/>
          <p:nvPr/>
        </p:nvSpPr>
        <p:spPr>
          <a:xfrm>
            <a:off x="673283" y="1950244"/>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5" name="Google Shape;65;p31"/>
          <p:cNvSpPr/>
          <p:nvPr/>
        </p:nvSpPr>
        <p:spPr>
          <a:xfrm>
            <a:off x="6777923" y="1956818"/>
            <a:ext cx="263289" cy="263289"/>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66" name="Google Shape;66;p31"/>
          <p:cNvSpPr/>
          <p:nvPr/>
        </p:nvSpPr>
        <p:spPr>
          <a:xfrm>
            <a:off x="4719917" y="1957683"/>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67" name="Google Shape;67;p31"/>
          <p:cNvPicPr preferRelativeResize="0"/>
          <p:nvPr/>
        </p:nvPicPr>
        <p:blipFill rotWithShape="1">
          <a:blip r:embed="rId2">
            <a:alphaModFix/>
          </a:blip>
          <a:srcRect b="0" l="0" r="0" t="0"/>
          <a:stretch/>
        </p:blipFill>
        <p:spPr>
          <a:xfrm>
            <a:off x="755392" y="2035413"/>
            <a:ext cx="103152" cy="94468"/>
          </a:xfrm>
          <a:prstGeom prst="rect">
            <a:avLst/>
          </a:prstGeom>
          <a:noFill/>
          <a:ln>
            <a:noFill/>
          </a:ln>
        </p:spPr>
      </p:pic>
      <p:sp>
        <p:nvSpPr>
          <p:cNvPr id="68" name="Google Shape;68;p31"/>
          <p:cNvSpPr/>
          <p:nvPr/>
        </p:nvSpPr>
        <p:spPr>
          <a:xfrm>
            <a:off x="2681861" y="1946687"/>
            <a:ext cx="263289" cy="263289"/>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69" name="Google Shape;69;p31"/>
          <p:cNvPicPr preferRelativeResize="0"/>
          <p:nvPr/>
        </p:nvPicPr>
        <p:blipFill rotWithShape="1">
          <a:blip r:embed="rId2">
            <a:alphaModFix/>
          </a:blip>
          <a:srcRect b="0" l="0" r="0" t="0"/>
          <a:stretch/>
        </p:blipFill>
        <p:spPr>
          <a:xfrm>
            <a:off x="2763970" y="2028697"/>
            <a:ext cx="103152" cy="94468"/>
          </a:xfrm>
          <a:prstGeom prst="rect">
            <a:avLst/>
          </a:prstGeom>
          <a:noFill/>
          <a:ln>
            <a:noFill/>
          </a:ln>
        </p:spPr>
      </p:pic>
      <p:pic>
        <p:nvPicPr>
          <p:cNvPr id="70" name="Google Shape;70;p31"/>
          <p:cNvPicPr preferRelativeResize="0"/>
          <p:nvPr/>
        </p:nvPicPr>
        <p:blipFill rotWithShape="1">
          <a:blip r:embed="rId2">
            <a:alphaModFix/>
          </a:blip>
          <a:srcRect b="0" l="0" r="0" t="0"/>
          <a:stretch/>
        </p:blipFill>
        <p:spPr>
          <a:xfrm>
            <a:off x="6860032" y="2040628"/>
            <a:ext cx="103152" cy="94468"/>
          </a:xfrm>
          <a:prstGeom prst="rect">
            <a:avLst/>
          </a:prstGeom>
          <a:noFill/>
          <a:ln>
            <a:noFill/>
          </a:ln>
        </p:spPr>
      </p:pic>
      <p:pic>
        <p:nvPicPr>
          <p:cNvPr id="71" name="Google Shape;71;p31"/>
          <p:cNvPicPr preferRelativeResize="0"/>
          <p:nvPr/>
        </p:nvPicPr>
        <p:blipFill rotWithShape="1">
          <a:blip r:embed="rId2">
            <a:alphaModFix/>
          </a:blip>
          <a:srcRect b="0" l="0" r="0" t="0"/>
          <a:stretch/>
        </p:blipFill>
        <p:spPr>
          <a:xfrm>
            <a:off x="4802026" y="2044245"/>
            <a:ext cx="103152" cy="94468"/>
          </a:xfrm>
          <a:prstGeom prst="rect">
            <a:avLst/>
          </a:prstGeom>
          <a:noFill/>
          <a:ln>
            <a:noFill/>
          </a:ln>
        </p:spPr>
      </p:pic>
      <p:sp>
        <p:nvSpPr>
          <p:cNvPr id="72" name="Google Shape;72;p31"/>
          <p:cNvSpPr txBox="1"/>
          <p:nvPr>
            <p:ph idx="1" type="body"/>
          </p:nvPr>
        </p:nvSpPr>
        <p:spPr>
          <a:xfrm>
            <a:off x="772836"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3" name="Google Shape;73;p31"/>
          <p:cNvSpPr txBox="1"/>
          <p:nvPr>
            <p:ph idx="2" type="body"/>
          </p:nvPr>
        </p:nvSpPr>
        <p:spPr>
          <a:xfrm>
            <a:off x="2752107"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4" name="Google Shape;74;p31"/>
          <p:cNvSpPr txBox="1"/>
          <p:nvPr>
            <p:ph idx="3" type="body"/>
          </p:nvPr>
        </p:nvSpPr>
        <p:spPr>
          <a:xfrm>
            <a:off x="4782484"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31"/>
          <p:cNvSpPr txBox="1"/>
          <p:nvPr>
            <p:ph idx="4" type="body"/>
          </p:nvPr>
        </p:nvSpPr>
        <p:spPr>
          <a:xfrm>
            <a:off x="6844575" y="2352226"/>
            <a:ext cx="1495407" cy="198546"/>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215"/>
              <a:buFont typeface="Arial"/>
              <a:buNone/>
              <a:defRPr b="1" i="0" sz="1215"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6" name="Google Shape;76;p31"/>
          <p:cNvSpPr txBox="1"/>
          <p:nvPr>
            <p:ph idx="5" type="body"/>
          </p:nvPr>
        </p:nvSpPr>
        <p:spPr>
          <a:xfrm>
            <a:off x="766677"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940"/>
              <a:buFont typeface="Arial"/>
              <a:buNone/>
              <a:defRPr b="0" i="0" sz="939"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7" name="Google Shape;77;p31"/>
          <p:cNvSpPr txBox="1"/>
          <p:nvPr>
            <p:ph idx="6" type="body"/>
          </p:nvPr>
        </p:nvSpPr>
        <p:spPr>
          <a:xfrm>
            <a:off x="2752106" y="2633878"/>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8" name="Google Shape;78;p31"/>
          <p:cNvSpPr txBox="1"/>
          <p:nvPr>
            <p:ph idx="7" type="body"/>
          </p:nvPr>
        </p:nvSpPr>
        <p:spPr>
          <a:xfrm>
            <a:off x="47824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9" name="Google Shape;79;p31"/>
          <p:cNvSpPr txBox="1"/>
          <p:nvPr>
            <p:ph idx="8" type="body"/>
          </p:nvPr>
        </p:nvSpPr>
        <p:spPr>
          <a:xfrm>
            <a:off x="6843084" y="2633826"/>
            <a:ext cx="1495407" cy="800177"/>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830"/>
              <a:buFont typeface="Arial"/>
              <a:buNone/>
              <a:defRPr b="0" i="0" sz="83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31"/>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1" type="ftr"/>
          </p:nvPr>
        </p:nvSpPr>
        <p:spPr>
          <a:xfrm>
            <a:off x="3038475" y="4767263"/>
            <a:ext cx="30861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31"/>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31"/>
          <p:cNvPicPr preferRelativeResize="0"/>
          <p:nvPr/>
        </p:nvPicPr>
        <p:blipFill rotWithShape="1">
          <a:blip r:embed="rId3">
            <a:alphaModFix/>
          </a:blip>
          <a:srcRect b="0" l="0" r="0" t="0"/>
          <a:stretch/>
        </p:blipFill>
        <p:spPr>
          <a:xfrm>
            <a:off x="7611920" y="303610"/>
            <a:ext cx="909780" cy="242888"/>
          </a:xfrm>
          <a:prstGeom prst="rect">
            <a:avLst/>
          </a:prstGeom>
          <a:noFill/>
          <a:ln>
            <a:noFill/>
          </a:ln>
        </p:spPr>
      </p:pic>
      <p:sp>
        <p:nvSpPr>
          <p:cNvPr id="84" name="Google Shape;84;p31"/>
          <p:cNvSpPr/>
          <p:nvPr/>
        </p:nvSpPr>
        <p:spPr>
          <a:xfrm>
            <a:off x="0" y="0"/>
            <a:ext cx="9144000" cy="3031236"/>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5" name="Google Shape;85;p31"/>
          <p:cNvSpPr/>
          <p:nvPr/>
        </p:nvSpPr>
        <p:spPr>
          <a:xfrm>
            <a:off x="591700" y="1822543"/>
            <a:ext cx="188348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6" name="Google Shape;86;p31"/>
          <p:cNvSpPr/>
          <p:nvPr/>
        </p:nvSpPr>
        <p:spPr>
          <a:xfrm>
            <a:off x="2611322" y="1819789"/>
            <a:ext cx="1864527"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7" name="Google Shape;87;p31"/>
          <p:cNvSpPr/>
          <p:nvPr/>
        </p:nvSpPr>
        <p:spPr>
          <a:xfrm>
            <a:off x="6653351" y="1808793"/>
            <a:ext cx="1915974"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8" name="Google Shape;88;p31"/>
          <p:cNvSpPr/>
          <p:nvPr/>
        </p:nvSpPr>
        <p:spPr>
          <a:xfrm>
            <a:off x="4604247" y="1819789"/>
            <a:ext cx="1890000" cy="18900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89" name="Google Shape;89;p31"/>
          <p:cNvSpPr/>
          <p:nvPr/>
        </p:nvSpPr>
        <p:spPr>
          <a:xfrm>
            <a:off x="673283" y="1950244"/>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0" name="Google Shape;90;p31"/>
          <p:cNvSpPr/>
          <p:nvPr/>
        </p:nvSpPr>
        <p:spPr>
          <a:xfrm>
            <a:off x="6777923" y="1956818"/>
            <a:ext cx="270000" cy="270000"/>
          </a:xfrm>
          <a:prstGeom prst="ellipse">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sp>
        <p:nvSpPr>
          <p:cNvPr id="91" name="Google Shape;91;p31"/>
          <p:cNvSpPr/>
          <p:nvPr/>
        </p:nvSpPr>
        <p:spPr>
          <a:xfrm>
            <a:off x="4719917" y="1957683"/>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92" name="Google Shape;92;p31"/>
          <p:cNvPicPr preferRelativeResize="0"/>
          <p:nvPr/>
        </p:nvPicPr>
        <p:blipFill rotWithShape="1">
          <a:blip r:embed="rId2">
            <a:alphaModFix/>
          </a:blip>
          <a:srcRect b="0" l="0" r="0" t="0"/>
          <a:stretch/>
        </p:blipFill>
        <p:spPr>
          <a:xfrm>
            <a:off x="755392" y="2035413"/>
            <a:ext cx="105782" cy="96876"/>
          </a:xfrm>
          <a:prstGeom prst="rect">
            <a:avLst/>
          </a:prstGeom>
          <a:noFill/>
          <a:ln>
            <a:noFill/>
          </a:ln>
        </p:spPr>
      </p:pic>
      <p:sp>
        <p:nvSpPr>
          <p:cNvPr id="93" name="Google Shape;93;p31"/>
          <p:cNvSpPr/>
          <p:nvPr/>
        </p:nvSpPr>
        <p:spPr>
          <a:xfrm>
            <a:off x="2681861" y="1946687"/>
            <a:ext cx="270000" cy="270000"/>
          </a:xfrm>
          <a:prstGeom prst="ellipse">
            <a:avLst/>
          </a:prstGeom>
          <a:solidFill>
            <a:srgbClr val="F1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Calibri"/>
              <a:ea typeface="Calibri"/>
              <a:cs typeface="Calibri"/>
              <a:sym typeface="Calibri"/>
            </a:endParaRPr>
          </a:p>
        </p:txBody>
      </p:sp>
      <p:pic>
        <p:nvPicPr>
          <p:cNvPr id="94" name="Google Shape;94;p31"/>
          <p:cNvPicPr preferRelativeResize="0"/>
          <p:nvPr/>
        </p:nvPicPr>
        <p:blipFill rotWithShape="1">
          <a:blip r:embed="rId2">
            <a:alphaModFix/>
          </a:blip>
          <a:srcRect b="0" l="0" r="0" t="0"/>
          <a:stretch/>
        </p:blipFill>
        <p:spPr>
          <a:xfrm>
            <a:off x="2788684" y="2028697"/>
            <a:ext cx="105782" cy="96876"/>
          </a:xfrm>
          <a:prstGeom prst="rect">
            <a:avLst/>
          </a:prstGeom>
          <a:noFill/>
          <a:ln>
            <a:noFill/>
          </a:ln>
        </p:spPr>
      </p:pic>
      <p:pic>
        <p:nvPicPr>
          <p:cNvPr id="95" name="Google Shape;95;p31"/>
          <p:cNvPicPr preferRelativeResize="0"/>
          <p:nvPr/>
        </p:nvPicPr>
        <p:blipFill rotWithShape="1">
          <a:blip r:embed="rId2">
            <a:alphaModFix/>
          </a:blip>
          <a:srcRect b="0" l="0" r="0" t="0"/>
          <a:stretch/>
        </p:blipFill>
        <p:spPr>
          <a:xfrm>
            <a:off x="6860032" y="2040628"/>
            <a:ext cx="105782" cy="96876"/>
          </a:xfrm>
          <a:prstGeom prst="rect">
            <a:avLst/>
          </a:prstGeom>
          <a:noFill/>
          <a:ln>
            <a:noFill/>
          </a:ln>
        </p:spPr>
      </p:pic>
      <p:pic>
        <p:nvPicPr>
          <p:cNvPr id="96" name="Google Shape;96;p31"/>
          <p:cNvPicPr preferRelativeResize="0"/>
          <p:nvPr/>
        </p:nvPicPr>
        <p:blipFill rotWithShape="1">
          <a:blip r:embed="rId2">
            <a:alphaModFix/>
          </a:blip>
          <a:srcRect b="0" l="0" r="0" t="0"/>
          <a:stretch/>
        </p:blipFill>
        <p:spPr>
          <a:xfrm>
            <a:off x="4802026" y="2044245"/>
            <a:ext cx="105782" cy="96876"/>
          </a:xfrm>
          <a:prstGeom prst="rect">
            <a:avLst/>
          </a:prstGeom>
          <a:noFill/>
          <a:ln>
            <a:noFill/>
          </a:ln>
        </p:spPr>
      </p:pic>
      <p:pic>
        <p:nvPicPr>
          <p:cNvPr id="97" name="Google Shape;97;p31"/>
          <p:cNvPicPr preferRelativeResize="0"/>
          <p:nvPr/>
        </p:nvPicPr>
        <p:blipFill rotWithShape="1">
          <a:blip r:embed="rId4">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2_Title Slide">
    <p:spTree>
      <p:nvGrpSpPr>
        <p:cNvPr id="98" name="Shape 98"/>
        <p:cNvGrpSpPr/>
        <p:nvPr/>
      </p:nvGrpSpPr>
      <p:grpSpPr>
        <a:xfrm>
          <a:off x="0" y="0"/>
          <a:ext cx="0" cy="0"/>
          <a:chOff x="0" y="0"/>
          <a:chExt cx="0" cy="0"/>
        </a:xfrm>
      </p:grpSpPr>
      <p:sp>
        <p:nvSpPr>
          <p:cNvPr id="99" name="Google Shape;99;p3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375"/>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375"/>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01" name="Google Shape;101;p32"/>
          <p:cNvSpPr txBox="1"/>
          <p:nvPr>
            <p:ph idx="10" type="dt"/>
          </p:nvPr>
        </p:nvSpPr>
        <p:spPr>
          <a:xfrm>
            <a:off x="663921" y="4653887"/>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72D40"/>
              </a:buClr>
              <a:buSzPts val="1400"/>
              <a:buFont typeface="Proxima Nova"/>
              <a:buNone/>
              <a:defRPr>
                <a:solidFill>
                  <a:srgbClr val="E72D40"/>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2" name="Google Shape;102;p32"/>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E72D40"/>
              </a:buClr>
              <a:buSzPts val="900"/>
              <a:buFont typeface="Proxima Nova"/>
              <a:buNone/>
              <a:defRPr b="0" i="0" sz="900" u="none" cap="none" strike="noStrike">
                <a:solidFill>
                  <a:srgbClr val="E72D4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32"/>
          <p:cNvSpPr/>
          <p:nvPr/>
        </p:nvSpPr>
        <p:spPr>
          <a:xfrm>
            <a:off x="0" y="0"/>
            <a:ext cx="9144000" cy="46538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pic>
        <p:nvPicPr>
          <p:cNvPr id="104" name="Google Shape;104;p32"/>
          <p:cNvPicPr preferRelativeResize="0"/>
          <p:nvPr/>
        </p:nvPicPr>
        <p:blipFill rotWithShape="1">
          <a:blip r:embed="rId2">
            <a:alphaModFix/>
          </a:blip>
          <a:srcRect b="0" l="0" r="0" t="0"/>
          <a:stretch/>
        </p:blipFill>
        <p:spPr>
          <a:xfrm>
            <a:off x="663922" y="571887"/>
            <a:ext cx="2057400" cy="548993"/>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2 Line Title and Content">
  <p:cSld name="2_2 Line Title and Content">
    <p:spTree>
      <p:nvGrpSpPr>
        <p:cNvPr id="105" name="Shape 105"/>
        <p:cNvGrpSpPr/>
        <p:nvPr/>
      </p:nvGrpSpPr>
      <p:grpSpPr>
        <a:xfrm>
          <a:off x="0" y="0"/>
          <a:ext cx="0" cy="0"/>
          <a:chOff x="0" y="0"/>
          <a:chExt cx="0" cy="0"/>
        </a:xfrm>
      </p:grpSpPr>
      <p:sp>
        <p:nvSpPr>
          <p:cNvPr id="106" name="Google Shape;106;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Proxima Nova"/>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7" name="Google Shape;107;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888888"/>
              </a:buClr>
              <a:buSzPts val="900"/>
              <a:buFont typeface="Proxima Nova"/>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33"/>
          <p:cNvSpPr txBox="1"/>
          <p:nvPr>
            <p:ph idx="1" type="body"/>
          </p:nvPr>
        </p:nvSpPr>
        <p:spPr>
          <a:xfrm>
            <a:off x="3303588" y="1816100"/>
            <a:ext cx="5265737" cy="261937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750"/>
              </a:spcBef>
              <a:spcAft>
                <a:spcPts val="0"/>
              </a:spcAft>
              <a:buClr>
                <a:schemeClr val="dk1"/>
              </a:buClr>
              <a:buSzPts val="1800"/>
              <a:buFont typeface="Arial"/>
              <a:buNone/>
              <a:defRPr b="0" i="0" sz="1800" u="none" cap="none" strike="noStrike">
                <a:solidFill>
                  <a:schemeClr val="dk1"/>
                </a:solidFill>
                <a:latin typeface="Proxima Nova"/>
                <a:ea typeface="Proxima Nova"/>
                <a:cs typeface="Proxima Nova"/>
                <a:sym typeface="Proxima Nova"/>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33"/>
          <p:cNvSpPr/>
          <p:nvPr/>
        </p:nvSpPr>
        <p:spPr>
          <a:xfrm>
            <a:off x="0" y="0"/>
            <a:ext cx="9144000" cy="636862"/>
          </a:xfrm>
          <a:prstGeom prst="rect">
            <a:avLst/>
          </a:prstGeom>
          <a:solidFill>
            <a:srgbClr val="F533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13"/>
              <a:buFont typeface="Calibri"/>
              <a:buNone/>
            </a:pPr>
            <a:r>
              <a:t/>
            </a:r>
            <a:endParaRPr b="0" i="0" sz="1013" u="none" cap="none" strike="noStrike">
              <a:solidFill>
                <a:schemeClr val="lt1"/>
              </a:solidFill>
              <a:latin typeface="Calibri"/>
              <a:ea typeface="Calibri"/>
              <a:cs typeface="Calibri"/>
              <a:sym typeface="Calibri"/>
            </a:endParaRPr>
          </a:p>
        </p:txBody>
      </p:sp>
      <p:sp>
        <p:nvSpPr>
          <p:cNvPr id="110" name="Google Shape;110;p33"/>
          <p:cNvSpPr txBox="1"/>
          <p:nvPr>
            <p:ph type="title"/>
          </p:nvPr>
        </p:nvSpPr>
        <p:spPr>
          <a:xfrm>
            <a:off x="316679" y="121966"/>
            <a:ext cx="3735903" cy="3825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2400"/>
              <a:buFont typeface="Proxima Nova"/>
              <a:buNone/>
              <a:defRPr b="0" i="0" sz="24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11" name="Google Shape;111;p33"/>
          <p:cNvPicPr preferRelativeResize="0"/>
          <p:nvPr/>
        </p:nvPicPr>
        <p:blipFill rotWithShape="1">
          <a:blip r:embed="rId2">
            <a:alphaModFix/>
          </a:blip>
          <a:srcRect b="0" l="0" r="0" t="0"/>
          <a:stretch/>
        </p:blipFill>
        <p:spPr>
          <a:xfrm>
            <a:off x="7929288" y="210064"/>
            <a:ext cx="813630" cy="217218"/>
          </a:xfrm>
          <a:prstGeom prst="rect">
            <a:avLst/>
          </a:prstGeom>
          <a:noFill/>
          <a:ln>
            <a:noFill/>
          </a:ln>
        </p:spPr>
      </p:pic>
    </p:spTree>
  </p:cSld>
  <p:clrMapOvr>
    <a:masterClrMapping/>
  </p:clrMapOvr>
  <p:extLst>
    <p:ext uri="{DCECCB84-F9BA-43D5-87BE-67443E8EF086}">
      <p15:sldGuideLst>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34"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30238" y="544498"/>
            <a:ext cx="6196824" cy="56992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Proxima Nova"/>
                <a:ea typeface="Proxima Nova"/>
                <a:cs typeface="Proxima Nova"/>
                <a:sym typeface="Proxima Nov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4"/>
          <p:cNvPicPr preferRelativeResize="0"/>
          <p:nvPr/>
        </p:nvPicPr>
        <p:blipFill rotWithShape="1">
          <a:blip r:embed="rId1">
            <a:alphaModFix/>
          </a:blip>
          <a:srcRect b="0" l="0" r="0" t="0"/>
          <a:stretch/>
        </p:blipFill>
        <p:spPr>
          <a:xfrm>
            <a:off x="7929762" y="209484"/>
            <a:ext cx="814046" cy="2172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2.jpg"/><Relationship Id="rId4" Type="http://schemas.openxmlformats.org/officeDocument/2006/relationships/image" Target="../media/image6.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4.png"/><Relationship Id="rId4" Type="http://schemas.openxmlformats.org/officeDocument/2006/relationships/image" Target="../media/image4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4.png"/><Relationship Id="rId4" Type="http://schemas.openxmlformats.org/officeDocument/2006/relationships/image" Target="../media/image3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3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3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4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
          <p:cNvSpPr txBox="1"/>
          <p:nvPr/>
        </p:nvSpPr>
        <p:spPr>
          <a:xfrm>
            <a:off x="555037" y="2114911"/>
            <a:ext cx="6895272" cy="1171985"/>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Proxima Nova"/>
              <a:buNone/>
            </a:pPr>
            <a:r>
              <a:rPr b="0" i="0" lang="en" sz="4000" u="none" cap="none" strike="noStrike">
                <a:solidFill>
                  <a:schemeClr val="dk1"/>
                </a:solidFill>
                <a:latin typeface="Proxima Nova"/>
                <a:ea typeface="Proxima Nova"/>
                <a:cs typeface="Proxima Nova"/>
                <a:sym typeface="Proxima Nova"/>
              </a:rPr>
              <a:t>Technical Blog application and Dependency Injection</a:t>
            </a:r>
            <a:endParaRPr b="0" i="0" sz="4000" u="none" cap="none" strike="noStrike">
              <a:solidFill>
                <a:schemeClr val="dk1"/>
              </a:solidFill>
              <a:latin typeface="Proxima Nova"/>
              <a:ea typeface="Proxima Nova"/>
              <a:cs typeface="Proxima Nova"/>
              <a:sym typeface="Proxima Nova"/>
            </a:endParaRPr>
          </a:p>
        </p:txBody>
      </p:sp>
      <p:pic>
        <p:nvPicPr>
          <p:cNvPr id="609" name="Google Shape;609;p1"/>
          <p:cNvPicPr preferRelativeResize="0"/>
          <p:nvPr/>
        </p:nvPicPr>
        <p:blipFill rotWithShape="1">
          <a:blip r:embed="rId3">
            <a:alphaModFix/>
          </a:blip>
          <a:srcRect b="0" l="0" r="0" t="0"/>
          <a:stretch/>
        </p:blipFill>
        <p:spPr>
          <a:xfrm>
            <a:off x="7582370" y="0"/>
            <a:ext cx="1356542" cy="1577482"/>
          </a:xfrm>
          <a:prstGeom prst="rect">
            <a:avLst/>
          </a:prstGeom>
          <a:noFill/>
          <a:ln>
            <a:noFill/>
          </a:ln>
        </p:spPr>
      </p:pic>
      <p:sp>
        <p:nvSpPr>
          <p:cNvPr id="610" name="Google Shape;610;p1"/>
          <p:cNvSpPr txBox="1"/>
          <p:nvPr>
            <p:ph idx="12" type="sldNum"/>
          </p:nvPr>
        </p:nvSpPr>
        <p:spPr>
          <a:xfrm>
            <a:off x="6616976" y="4012406"/>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0"/>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7" name="Google Shape;687;p1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8" name="Google Shape;688;p10"/>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HomeController Class</a:t>
            </a:r>
            <a:endParaRPr b="0" i="0" sz="3000" u="none" cap="none" strike="noStrike">
              <a:solidFill>
                <a:srgbClr val="FFFFFF"/>
              </a:solidFill>
              <a:latin typeface="Calibri"/>
              <a:ea typeface="Calibri"/>
              <a:cs typeface="Calibri"/>
              <a:sym typeface="Calibri"/>
            </a:endParaRPr>
          </a:p>
        </p:txBody>
      </p:sp>
      <p:sp>
        <p:nvSpPr>
          <p:cNvPr id="689" name="Google Shape;689;p10"/>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We will now hardcode the posts' data in the controller class and implement the getAllPosts method.</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Here we learn that the MVC model class (like the Post model) is used to represent data in the application, whereas the model class provided by Spring is used to pass data from the controller to the view.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5" name="Google Shape;695;p1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6" name="Google Shape;696;p11"/>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Method Scopes</a:t>
            </a:r>
            <a:endParaRPr b="0" i="0" sz="3000" u="none" cap="none" strike="noStrike">
              <a:solidFill>
                <a:srgbClr val="FFFFFF"/>
              </a:solidFill>
              <a:latin typeface="Calibri"/>
              <a:ea typeface="Calibri"/>
              <a:cs typeface="Calibri"/>
              <a:sym typeface="Calibri"/>
            </a:endParaRPr>
          </a:p>
        </p:txBody>
      </p:sp>
      <p:sp>
        <p:nvSpPr>
          <p:cNvPr id="697" name="Google Shape;697;p11"/>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Request scope</a:t>
            </a:r>
            <a:r>
              <a:rPr b="0" i="0" lang="en" sz="2000" u="none" cap="none" strike="noStrike">
                <a:solidFill>
                  <a:srgbClr val="000000"/>
                </a:solidFill>
                <a:latin typeface="Arial"/>
                <a:ea typeface="Arial"/>
                <a:cs typeface="Arial"/>
                <a:sym typeface="Arial"/>
              </a:rPr>
              <a:t>: Information that is generated and used within the context of a request is said to be in the request scope, i.e., the request scope lies within the server receiving an HTTP request from a client and the server sending an HTTP response to the client.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For example, the information passed to the controller as part of a request is typically kept during the request scope. Some examples are the information in the HTTP request header, query parameters, etc.</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2"/>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3" name="Google Shape;703;p1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4" name="Google Shape;704;p12"/>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Method Scopes</a:t>
            </a:r>
            <a:endParaRPr b="0" i="0" sz="3000" u="none" cap="none" strike="noStrike">
              <a:solidFill>
                <a:srgbClr val="FFFFFF"/>
              </a:solidFill>
              <a:latin typeface="Calibri"/>
              <a:ea typeface="Calibri"/>
              <a:cs typeface="Calibri"/>
              <a:sym typeface="Calibri"/>
            </a:endParaRPr>
          </a:p>
        </p:txBody>
      </p:sp>
      <p:sp>
        <p:nvSpPr>
          <p:cNvPr id="705" name="Google Shape;705;p12"/>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Session scope</a:t>
            </a:r>
            <a:r>
              <a:rPr b="0" i="0" lang="en" sz="2000" u="none" cap="none" strike="noStrike">
                <a:solidFill>
                  <a:schemeClr val="dk1"/>
                </a:solidFill>
                <a:latin typeface="Arial"/>
                <a:ea typeface="Arial"/>
                <a:cs typeface="Arial"/>
                <a:sym typeface="Arial"/>
              </a:rPr>
              <a:t>: Information that is always available to a specific user and not to any other user is said to be in the session scope. For example, you may want to keep the information about the current logged in user until they log out or close their browser window.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Application scope</a:t>
            </a:r>
            <a:r>
              <a:rPr b="0" i="0" lang="en" sz="2000" u="none" cap="none" strike="noStrike">
                <a:solidFill>
                  <a:schemeClr val="dk1"/>
                </a:solidFill>
                <a:latin typeface="Arial"/>
                <a:ea typeface="Arial"/>
                <a:cs typeface="Arial"/>
                <a:sym typeface="Arial"/>
              </a:rPr>
              <a:t>: Information available to all users at all times is said to be in the application scope, i.e., the application scope starts from the point when you start the web application until the time you shut it down, for example, the number of users that are currently viewing the technical blog.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1" name="Google Shape;711;p1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2" name="Google Shape;712;p13"/>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Presentation logic</a:t>
            </a:r>
            <a:endParaRPr b="0" i="0" sz="3000" u="none" cap="none" strike="noStrike">
              <a:solidFill>
                <a:srgbClr val="FFFFFF"/>
              </a:solidFill>
              <a:latin typeface="Calibri"/>
              <a:ea typeface="Calibri"/>
              <a:cs typeface="Calibri"/>
              <a:sym typeface="Calibri"/>
            </a:endParaRPr>
          </a:p>
        </p:txBody>
      </p:sp>
      <p:sp>
        <p:nvSpPr>
          <p:cNvPr id="713" name="Google Shape;713;p13"/>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So far, we are done with the following:</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Creating the Posts model</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Creating the controller class method to return the Posts model</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We will be using the Thymeleaf templating engine as the view part of the MVC architecture in order to develop the technical blog web application. </a:t>
            </a:r>
            <a:endParaRPr b="0" i="0" sz="2000" u="none" cap="none" strike="noStrike">
              <a:solidFill>
                <a:srgbClr val="333333"/>
              </a:solidFill>
              <a:highlight>
                <a:srgbClr val="F5F5F5"/>
              </a:highlight>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9" name="Google Shape;719;p1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0" name="Google Shape;720;p14"/>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Presentation logic</a:t>
            </a:r>
            <a:endParaRPr b="0" i="0" sz="3000" u="none" cap="none" strike="noStrike">
              <a:solidFill>
                <a:srgbClr val="FFFFFF"/>
              </a:solidFill>
              <a:latin typeface="Calibri"/>
              <a:ea typeface="Calibri"/>
              <a:cs typeface="Calibri"/>
              <a:sym typeface="Calibri"/>
            </a:endParaRPr>
          </a:p>
        </p:txBody>
      </p:sp>
      <p:sp>
        <p:nvSpPr>
          <p:cNvPr id="721" name="Google Shape;721;p14"/>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Thymeleaf will help you with the following:</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Create views or dynamic websites:</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Using Thymeleaf, you can take the model data returned by the controller class and render it in an HTML web page.</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Set standard headers and footers to different web pages of your application. Thymeleaf will help reuse the HTML code written for the headers and footers.</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Thymeleaf will also provide you with a view resolver. It will take a view name from the controller and find the appropriate view mapped to that name.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5"/>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7" name="Google Shape;727;p1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8" name="Google Shape;728;p15"/>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Presentation logic</a:t>
            </a:r>
            <a:endParaRPr b="0" i="0" sz="3000" u="none" cap="none" strike="noStrike">
              <a:solidFill>
                <a:srgbClr val="FFFFFF"/>
              </a:solidFill>
              <a:latin typeface="Calibri"/>
              <a:ea typeface="Calibri"/>
              <a:cs typeface="Calibri"/>
              <a:sym typeface="Calibri"/>
            </a:endParaRPr>
          </a:p>
        </p:txBody>
      </p:sp>
      <p:sp>
        <p:nvSpPr>
          <p:cNvPr id="729" name="Google Shape;729;p15"/>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code that really matters is th:each ="p: ${posts}". This instruction iterates over the list of posts received from HomeController.</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th:each acts like a for loop to iterate over the ArrayList of posts received from the controller.</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${posts} represents the array list of posts stored under the 'posts' key in the model returned by the controller.</a:t>
            </a:r>
            <a:endParaRPr b="0" i="0" sz="2000" u="none" cap="none" strike="noStrike">
              <a:solidFill>
                <a:srgbClr val="000000"/>
              </a:solidFill>
              <a:latin typeface="Arial"/>
              <a:ea typeface="Arial"/>
              <a:cs typeface="Arial"/>
              <a:sym typeface="Arial"/>
            </a:endParaRPr>
          </a:p>
          <a:p>
            <a:pPr indent="-355600" lvl="1" marL="9144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"p: ${posts}" means that for each post that we are looping through in the ArrayList (the posts data stored under the 'posts' key in the model), let's store the post in the current loop iteration under a variable called p.</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6"/>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5" name="Google Shape;735;p1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6" name="Google Shape;736;p16"/>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Presentation logic</a:t>
            </a:r>
            <a:endParaRPr b="0" i="0" sz="3000" u="none" cap="none" strike="noStrike">
              <a:solidFill>
                <a:srgbClr val="FFFFFF"/>
              </a:solidFill>
              <a:latin typeface="Calibri"/>
              <a:ea typeface="Calibri"/>
              <a:cs typeface="Calibri"/>
              <a:sym typeface="Calibri"/>
            </a:endParaRPr>
          </a:p>
        </p:txBody>
      </p:sp>
      <p:sp>
        <p:nvSpPr>
          <p:cNvPr id="737" name="Google Shape;737;p16"/>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&lt;span th:text="${p.date}"&gt; instruction takes the date from the post object (that is currently referenced by the variable p) and renders it on the page.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Similarly, "&lt;p th:text="${p.body}"&gt;&lt;/p&gt;" renders the post body on the web page as text.</a:t>
            </a:r>
            <a:endParaRPr b="0" i="0" sz="2000" u="none" cap="none" strike="noStrike">
              <a:solidFill>
                <a:srgbClr val="333333"/>
              </a:solidFill>
              <a:highlight>
                <a:srgbClr val="F5F5F5"/>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7"/>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3" name="Google Shape;743;p1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4" name="Google Shape;744;p17"/>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Github practices</a:t>
            </a:r>
            <a:endParaRPr b="0" i="0" sz="3000" u="none" cap="none" strike="noStrike">
              <a:solidFill>
                <a:srgbClr val="FFFFFF"/>
              </a:solidFill>
              <a:latin typeface="Calibri"/>
              <a:ea typeface="Calibri"/>
              <a:cs typeface="Calibri"/>
              <a:sym typeface="Calibri"/>
            </a:endParaRPr>
          </a:p>
        </p:txBody>
      </p:sp>
      <p:sp>
        <p:nvSpPr>
          <p:cNvPr id="745" name="Google Shape;745;p17"/>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Now that you are done with the landing page of your website, it is a good practice to push this code to GitHub.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Here are the steps you should follow to push your code into a GitHub repository:</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First, create a GitHub repository with the same name as your project for ease.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While your project is open, go to the terminal (in IntelliJ, if you choose to) as shown in the video.</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first command you need is </a:t>
            </a:r>
            <a:r>
              <a:rPr b="1" i="0" lang="en" sz="2000" u="none" cap="none" strike="noStrike">
                <a:solidFill>
                  <a:srgbClr val="000000"/>
                </a:solidFill>
                <a:latin typeface="Arial"/>
                <a:ea typeface="Arial"/>
                <a:cs typeface="Arial"/>
                <a:sym typeface="Arial"/>
              </a:rPr>
              <a:t>git init</a:t>
            </a:r>
            <a:r>
              <a:rPr b="0" i="0" lang="en" sz="2000" u="none" cap="none" strike="noStrike">
                <a:solidFill>
                  <a:srgbClr val="000000"/>
                </a:solidFill>
                <a:latin typeface="Arial"/>
                <a:ea typeface="Arial"/>
                <a:cs typeface="Arial"/>
                <a:sym typeface="Arial"/>
              </a:rPr>
              <a:t>. As you already know, this initialises your project as a GitHub repository.</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Type </a:t>
            </a:r>
            <a:r>
              <a:rPr b="1" i="0" lang="en" sz="2000" u="none" cap="none" strike="noStrike">
                <a:solidFill>
                  <a:srgbClr val="000000"/>
                </a:solidFill>
                <a:latin typeface="Arial"/>
                <a:ea typeface="Arial"/>
                <a:cs typeface="Arial"/>
                <a:sym typeface="Arial"/>
              </a:rPr>
              <a:t>git status</a:t>
            </a:r>
            <a:r>
              <a:rPr b="0" i="0" lang="en" sz="2000" u="none" cap="none" strike="noStrike">
                <a:solidFill>
                  <a:srgbClr val="000000"/>
                </a:solidFill>
                <a:latin typeface="Arial"/>
                <a:ea typeface="Arial"/>
                <a:cs typeface="Arial"/>
                <a:sym typeface="Arial"/>
              </a:rPr>
              <a:t> to see all the files in your project. Here, you will see the files that are not added to the GitHub repository or the untracked files.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33333"/>
              </a:solidFill>
              <a:highlight>
                <a:srgbClr val="F5F5F5"/>
              </a:highlight>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8"/>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1" name="Google Shape;751;p1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2" name="Google Shape;752;p18"/>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Use </a:t>
            </a:r>
            <a:r>
              <a:rPr b="1" i="0" lang="en" sz="2000" u="none" cap="none" strike="noStrike">
                <a:solidFill>
                  <a:srgbClr val="000000"/>
                </a:solidFill>
                <a:latin typeface="Arial"/>
                <a:ea typeface="Arial"/>
                <a:cs typeface="Arial"/>
                <a:sym typeface="Arial"/>
              </a:rPr>
              <a:t>git add &lt;filename&gt;</a:t>
            </a:r>
            <a:r>
              <a:rPr b="0" i="0" lang="en" sz="2000" u="none" cap="none" strike="noStrike">
                <a:solidFill>
                  <a:srgbClr val="000000"/>
                </a:solidFill>
                <a:latin typeface="Arial"/>
                <a:ea typeface="Arial"/>
                <a:cs typeface="Arial"/>
                <a:sym typeface="Arial"/>
              </a:rPr>
              <a:t> to add the files that need to be tracked to the repository. (You should skip the idea and target folders since they are different for every user running the code.)</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Add a commit message using </a:t>
            </a:r>
            <a:r>
              <a:rPr b="1" i="0" lang="en" sz="2000" u="none" cap="none" strike="noStrike">
                <a:solidFill>
                  <a:srgbClr val="000000"/>
                </a:solidFill>
                <a:latin typeface="Arial"/>
                <a:ea typeface="Arial"/>
                <a:cs typeface="Arial"/>
                <a:sym typeface="Arial"/>
              </a:rPr>
              <a:t>git commit -m "message".</a:t>
            </a:r>
            <a:endParaRPr b="1"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Then, copy the remote URL for the GitHub repository (make sure it is the HTTPS URL).</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Use </a:t>
            </a:r>
            <a:r>
              <a:rPr b="1" i="0" lang="en" sz="2000" u="none" cap="none" strike="noStrike">
                <a:solidFill>
                  <a:srgbClr val="000000"/>
                </a:solidFill>
                <a:latin typeface="Arial"/>
                <a:ea typeface="Arial"/>
                <a:cs typeface="Arial"/>
                <a:sym typeface="Arial"/>
              </a:rPr>
              <a:t>git remote add</a:t>
            </a:r>
            <a:r>
              <a:rPr b="0" i="0" lang="en" sz="2000" u="none" cap="none" strike="noStrike">
                <a:solidFill>
                  <a:srgbClr val="000000"/>
                </a:solidFill>
                <a:latin typeface="Arial"/>
                <a:ea typeface="Arial"/>
                <a:cs typeface="Arial"/>
                <a:sym typeface="Arial"/>
              </a:rPr>
              <a:t> &lt;project/repository name&gt; &lt;remote URL&gt; to connect your project to the remote GitHub repository.</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Use </a:t>
            </a:r>
            <a:r>
              <a:rPr b="1" i="0" lang="en" sz="2000" u="none" cap="none" strike="noStrike">
                <a:solidFill>
                  <a:srgbClr val="000000"/>
                </a:solidFill>
                <a:latin typeface="Arial"/>
                <a:ea typeface="Arial"/>
                <a:cs typeface="Arial"/>
                <a:sym typeface="Arial"/>
              </a:rPr>
              <a:t>git push -u origin master</a:t>
            </a:r>
            <a:r>
              <a:rPr b="0" i="0" lang="en" sz="2000" u="none" cap="none" strike="noStrike">
                <a:solidFill>
                  <a:srgbClr val="000000"/>
                </a:solidFill>
                <a:latin typeface="Arial"/>
                <a:ea typeface="Arial"/>
                <a:cs typeface="Arial"/>
                <a:sym typeface="Arial"/>
              </a:rPr>
              <a:t> to push all your code to the master branch of your repository.</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You can now go ahead and check what your first commit looks like on the GitHub website.</a:t>
            </a:r>
            <a:endParaRPr b="0" i="0" sz="2000" u="none" cap="none" strike="noStrike">
              <a:solidFill>
                <a:srgbClr val="333333"/>
              </a:solidFill>
              <a:highlight>
                <a:srgbClr val="F5F5F5"/>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53" name="Google Shape;753;p18"/>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Github practices</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9"/>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9" name="Google Shape;759;p1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0" name="Google Shape;760;p19"/>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We see that the HomeController class is clearly dependent on the PostService class to get the list of posts.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Since you are hardcoding a dependency, this creates tight-coupling between classes.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The Spring framework provides you with a way to make the classes loosely coupled via a technique called dependency injection.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61" name="Google Shape;761;p19"/>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Dependency injection</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2"/>
          <p:cNvPicPr preferRelativeResize="0"/>
          <p:nvPr>
            <p:ph idx="2" type="pic"/>
          </p:nvPr>
        </p:nvPicPr>
        <p:blipFill rotWithShape="1">
          <a:blip r:embed="rId3">
            <a:alphaModFix/>
          </a:blip>
          <a:srcRect b="7696" l="0" r="0" t="7698"/>
          <a:stretch/>
        </p:blipFill>
        <p:spPr>
          <a:xfrm>
            <a:off x="0" y="-11"/>
            <a:ext cx="9144000" cy="5143500"/>
          </a:xfrm>
          <a:prstGeom prst="rect">
            <a:avLst/>
          </a:prstGeom>
          <a:noFill/>
          <a:ln>
            <a:noFill/>
          </a:ln>
        </p:spPr>
      </p:pic>
      <p:sp>
        <p:nvSpPr>
          <p:cNvPr id="616" name="Google Shape;616;p2"/>
          <p:cNvSpPr txBox="1"/>
          <p:nvPr>
            <p:ph idx="10" type="dt"/>
          </p:nvPr>
        </p:nvSpPr>
        <p:spPr>
          <a:xfrm>
            <a:off x="638175" y="4767263"/>
            <a:ext cx="2057400" cy="27384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E72D3F"/>
              </a:buClr>
              <a:buSzPts val="1400"/>
              <a:buFont typeface="Proxima Nova"/>
              <a:buNone/>
            </a:pPr>
            <a:r>
              <a:rPr lang="en" sz="900">
                <a:solidFill>
                  <a:srgbClr val="E72D3F"/>
                </a:solidFill>
                <a:latin typeface="Proxima Nova"/>
                <a:ea typeface="Proxima Nova"/>
                <a:cs typeface="Proxima Nova"/>
                <a:sym typeface="Proxima Nova"/>
              </a:rPr>
              <a:t>23/05/19</a:t>
            </a:r>
            <a:endParaRPr sz="900">
              <a:solidFill>
                <a:srgbClr val="E72D3F"/>
              </a:solidFill>
              <a:latin typeface="Proxima Nova"/>
              <a:ea typeface="Proxima Nova"/>
              <a:cs typeface="Proxima Nova"/>
              <a:sym typeface="Proxima Nova"/>
            </a:endParaRPr>
          </a:p>
        </p:txBody>
      </p:sp>
      <p:sp>
        <p:nvSpPr>
          <p:cNvPr id="617" name="Google Shape;617;p2"/>
          <p:cNvSpPr txBox="1"/>
          <p:nvPr>
            <p:ph idx="12" type="sldNum"/>
          </p:nvPr>
        </p:nvSpPr>
        <p:spPr>
          <a:xfrm>
            <a:off x="6467475" y="4767263"/>
            <a:ext cx="20574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E72D3F"/>
              </a:buClr>
              <a:buSzPts val="900"/>
              <a:buFont typeface="Proxima Nova"/>
              <a:buNone/>
            </a:pPr>
            <a:fld id="{00000000-1234-1234-1234-123412341234}" type="slidenum">
              <a:rPr lang="en" sz="900">
                <a:solidFill>
                  <a:srgbClr val="E72D3F"/>
                </a:solidFill>
                <a:latin typeface="Proxima Nova"/>
                <a:ea typeface="Proxima Nova"/>
                <a:cs typeface="Proxima Nova"/>
                <a:sym typeface="Proxima Nova"/>
              </a:rPr>
              <a:t>‹#›</a:t>
            </a:fld>
            <a:endParaRPr sz="900">
              <a:solidFill>
                <a:srgbClr val="E72D3F"/>
              </a:solidFill>
              <a:latin typeface="Proxima Nova"/>
              <a:ea typeface="Proxima Nova"/>
              <a:cs typeface="Proxima Nova"/>
              <a:sym typeface="Proxima Nova"/>
            </a:endParaRPr>
          </a:p>
        </p:txBody>
      </p:sp>
      <p:pic>
        <p:nvPicPr>
          <p:cNvPr id="618" name="Google Shape;618;p2"/>
          <p:cNvPicPr preferRelativeResize="0"/>
          <p:nvPr/>
        </p:nvPicPr>
        <p:blipFill rotWithShape="1">
          <a:blip r:embed="rId4">
            <a:alphaModFix/>
          </a:blip>
          <a:srcRect b="0" l="0" r="0" t="0"/>
          <a:stretch/>
        </p:blipFill>
        <p:spPr>
          <a:xfrm>
            <a:off x="635172" y="0"/>
            <a:ext cx="3259769" cy="4041775"/>
          </a:xfrm>
          <a:prstGeom prst="rect">
            <a:avLst/>
          </a:prstGeom>
          <a:noFill/>
          <a:ln>
            <a:noFill/>
          </a:ln>
        </p:spPr>
      </p:pic>
      <p:sp>
        <p:nvSpPr>
          <p:cNvPr id="619" name="Google Shape;619;p2"/>
          <p:cNvSpPr txBox="1"/>
          <p:nvPr/>
        </p:nvSpPr>
        <p:spPr>
          <a:xfrm>
            <a:off x="733775" y="719475"/>
            <a:ext cx="3000900" cy="1729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Course :</a:t>
            </a:r>
            <a:r>
              <a:rPr b="0" i="0" lang="en" sz="1800" u="none" cap="none" strike="noStrike">
                <a:solidFill>
                  <a:schemeClr val="lt1"/>
                </a:solidFill>
                <a:latin typeface="Proxima Nova"/>
                <a:ea typeface="Proxima Nova"/>
                <a:cs typeface="Proxima Nova"/>
                <a:sym typeface="Proxima Nova"/>
              </a:rPr>
              <a:t> Backend</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rPr b="1" i="0" lang="en" sz="1800" u="none" cap="none" strike="noStrike">
                <a:solidFill>
                  <a:srgbClr val="FFFFFF"/>
                </a:solidFill>
                <a:latin typeface="Proxima Nova"/>
                <a:ea typeface="Proxima Nova"/>
                <a:cs typeface="Proxima Nova"/>
                <a:sym typeface="Proxima Nova"/>
              </a:rPr>
              <a:t>Lecture On :</a:t>
            </a:r>
            <a:r>
              <a:rPr b="0" i="0" lang="en" sz="1800" u="none" cap="none" strike="noStrike">
                <a:solidFill>
                  <a:srgbClr val="FFFFFF"/>
                </a:solidFill>
                <a:latin typeface="Proxima Nova"/>
                <a:ea typeface="Proxima Nova"/>
                <a:cs typeface="Proxima Nova"/>
                <a:sym typeface="Proxima Nova"/>
              </a:rPr>
              <a:t> </a:t>
            </a:r>
            <a:r>
              <a:rPr b="0" i="0" lang="en" sz="1800" u="none" cap="none" strike="noStrike">
                <a:solidFill>
                  <a:schemeClr val="lt1"/>
                </a:solidFill>
                <a:latin typeface="Proxima Nova"/>
                <a:ea typeface="Proxima Nova"/>
                <a:cs typeface="Proxima Nova"/>
                <a:sym typeface="Proxima Nova"/>
              </a:rPr>
              <a:t>Technical Blog application and Dependency Injection</a:t>
            </a:r>
            <a:endParaRPr/>
          </a:p>
          <a:p>
            <a:pPr indent="0" lvl="0" marL="0" marR="0" rtl="0" algn="ctr">
              <a:lnSpc>
                <a:spcPct val="90000"/>
              </a:lnSpc>
              <a:spcBef>
                <a:spcPts val="1000"/>
              </a:spcBef>
              <a:spcAft>
                <a:spcPts val="0"/>
              </a:spcAft>
              <a:buClr>
                <a:srgbClr val="000000"/>
              </a:buClr>
              <a:buSzPts val="1800"/>
              <a:buFont typeface="Arial"/>
              <a:buNone/>
            </a:pPr>
            <a:r>
              <a:rPr b="1" i="0" lang="en" sz="1800" u="none" cap="none" strike="noStrike">
                <a:solidFill>
                  <a:srgbClr val="FFFFFF"/>
                </a:solidFill>
                <a:latin typeface="Proxima Nova"/>
                <a:ea typeface="Proxima Nova"/>
                <a:cs typeface="Proxima Nova"/>
                <a:sym typeface="Proxima Nova"/>
              </a:rPr>
              <a:t>Instructor :</a:t>
            </a:r>
            <a:r>
              <a:rPr b="0" i="0" lang="en" sz="1800" u="none" cap="none" strike="noStrike">
                <a:solidFill>
                  <a:schemeClr val="lt1"/>
                </a:solidFill>
                <a:latin typeface="Proxima Nova"/>
                <a:ea typeface="Proxima Nova"/>
                <a:cs typeface="Proxima Nova"/>
                <a:sym typeface="Proxima Nova"/>
              </a:rPr>
              <a:t> </a:t>
            </a:r>
            <a:endParaRPr/>
          </a:p>
        </p:txBody>
      </p:sp>
      <p:pic>
        <p:nvPicPr>
          <p:cNvPr id="620" name="Google Shape;620;p2"/>
          <p:cNvPicPr preferRelativeResize="0"/>
          <p:nvPr/>
        </p:nvPicPr>
        <p:blipFill rotWithShape="1">
          <a:blip r:embed="rId5">
            <a:alphaModFix/>
          </a:blip>
          <a:srcRect b="0" l="0" r="0" t="0"/>
          <a:stretch/>
        </p:blipFill>
        <p:spPr>
          <a:xfrm>
            <a:off x="7929288" y="210064"/>
            <a:ext cx="813630" cy="217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0"/>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7" name="Google Shape;767;p20"/>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8" name="Google Shape;768;p20"/>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Consider that class A is using methods from another class B; this implies that class B is the dependency of class A. In order to do this, you will usually create an object of class B in class A using the new operator. Spring simplifies this task for you.</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In the Spring IOC container, all component classes are registered and single object instances of all class instances are created to be used throughout the application. You can ask the Spring container for this object instance when required through the</a:t>
            </a:r>
            <a:r>
              <a:rPr b="1" i="0" lang="en" sz="2000" u="none" cap="none" strike="noStrike">
                <a:solidFill>
                  <a:srgbClr val="000000"/>
                </a:solidFill>
                <a:latin typeface="Arial"/>
                <a:ea typeface="Arial"/>
                <a:cs typeface="Arial"/>
                <a:sym typeface="Arial"/>
              </a:rPr>
              <a:t> @Autowired</a:t>
            </a:r>
            <a:r>
              <a:rPr b="0" i="0" lang="en" sz="2000" u="none" cap="none" strike="noStrike">
                <a:solidFill>
                  <a:srgbClr val="000000"/>
                </a:solidFill>
                <a:latin typeface="Arial"/>
                <a:ea typeface="Arial"/>
                <a:cs typeface="Arial"/>
                <a:sym typeface="Arial"/>
              </a:rPr>
              <a:t> annotation.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69" name="Google Shape;769;p20"/>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Dependency injection</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21"/>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5" name="Google Shape;775;p2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6" name="Google Shape;776;p21"/>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Dependency injection with the Spring framework helps with the following:</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Reduces the coupling between the classes and makes your project code more loosely coupled. You can get an object of a component class using the @Autowired annotation.</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dependency injection makes testing and adding mock objects easier.</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The life cycle of object instances obtained from Spring via the @Autowired annotation is managed by the Spring IOC container.</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777" name="Google Shape;777;p21"/>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Dependency injection</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22"/>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3" name="Google Shape;783;p22"/>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4" name="Google Shape;784;p22"/>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000000"/>
                </a:solidFill>
                <a:latin typeface="Arial"/>
                <a:ea typeface="Arial"/>
                <a:cs typeface="Arial"/>
                <a:sym typeface="Arial"/>
              </a:rPr>
              <a:t> To facilitate the dependency injection, the Spring container does the following:</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Creates an object instance for each registered component class.</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Maintains passive instances of all the objects as pointers to assigned memory locations until an object is required. (Acti</a:t>
            </a:r>
            <a:r>
              <a:rPr lang="en" sz="2000"/>
              <a:t>ve and Passive states of Bean)</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Destroys the object instance when required, or returns the object state to passive by maintaining only the pointer location again.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 sz="1600">
                <a:highlight>
                  <a:srgbClr val="EFEFEF"/>
                </a:highlight>
              </a:rPr>
              <a:t>For further reading please refer to https://www.edureka.co/blog/spring-tutorial/#IoC</a:t>
            </a:r>
            <a:endParaRPr sz="1600">
              <a:highlight>
                <a:srgbClr val="EFEFEF"/>
              </a:highlight>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EFEFE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EFEFEF"/>
                </a:highlight>
              </a:rPr>
              <a:t>For code example : https://github.com/Allah-The-Dev/java-spring-boot/tree/main/TechnicalBlogApplication</a:t>
            </a:r>
            <a:endParaRPr b="0" i="0" sz="1200" u="none" cap="none" strike="noStrike">
              <a:solidFill>
                <a:srgbClr val="000000"/>
              </a:solidFill>
              <a:latin typeface="Arial"/>
              <a:ea typeface="Arial"/>
              <a:cs typeface="Arial"/>
              <a:sym typeface="Arial"/>
            </a:endParaRPr>
          </a:p>
        </p:txBody>
      </p:sp>
      <p:sp>
        <p:nvSpPr>
          <p:cNvPr id="785" name="Google Shape;785;p22"/>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Dependency injection</a:t>
            </a:r>
            <a:endParaRPr b="0"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23"/>
          <p:cNvSpPr/>
          <p:nvPr/>
        </p:nvSpPr>
        <p:spPr>
          <a:xfrm>
            <a:off x="663921" y="571886"/>
            <a:ext cx="2057400" cy="549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1" name="Google Shape;791;p23"/>
          <p:cNvSpPr txBox="1"/>
          <p:nvPr>
            <p:ph type="title"/>
          </p:nvPr>
        </p:nvSpPr>
        <p:spPr>
          <a:xfrm>
            <a:off x="3032475" y="2379200"/>
            <a:ext cx="2743200" cy="78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2800"/>
              <a:buNone/>
            </a:pPr>
            <a:r>
              <a:rPr lang="en"/>
              <a:t>Thank you!</a:t>
            </a:r>
            <a:endParaRPr/>
          </a:p>
        </p:txBody>
      </p:sp>
      <p:sp>
        <p:nvSpPr>
          <p:cNvPr id="792" name="Google Shape;792;p23"/>
          <p:cNvSpPr/>
          <p:nvPr/>
        </p:nvSpPr>
        <p:spPr>
          <a:xfrm>
            <a:off x="7582359" y="0"/>
            <a:ext cx="1356600" cy="1577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3" name="Google Shape;793;p23"/>
          <p:cNvSpPr txBox="1"/>
          <p:nvPr/>
        </p:nvSpPr>
        <p:spPr>
          <a:xfrm>
            <a:off x="1413626" y="1034750"/>
            <a:ext cx="1356600" cy="238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#LifeKoKaroLift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6" name="Google Shape;626;p3"/>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7" name="Google Shape;627;p3"/>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Quick Revision</a:t>
            </a:r>
            <a:endParaRPr b="0" i="0" sz="3000" u="none" cap="none" strike="noStrike">
              <a:solidFill>
                <a:srgbClr val="FFFFFF"/>
              </a:solidFill>
              <a:latin typeface="Calibri"/>
              <a:ea typeface="Calibri"/>
              <a:cs typeface="Calibri"/>
              <a:sym typeface="Calibri"/>
            </a:endParaRPr>
          </a:p>
        </p:txBody>
      </p:sp>
      <p:sp>
        <p:nvSpPr>
          <p:cNvPr id="628" name="Google Shape;628;p3"/>
          <p:cNvSpPr txBox="1"/>
          <p:nvPr/>
        </p:nvSpPr>
        <p:spPr>
          <a:xfrm>
            <a:off x="153600" y="756050"/>
            <a:ext cx="4583100" cy="2870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Briefly explain the three attributes of MVC architecture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What do you mean by</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Handler mapping</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Dispatcher servlet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629" name="Google Shape;629;p3"/>
          <p:cNvPicPr preferRelativeResize="0"/>
          <p:nvPr/>
        </p:nvPicPr>
        <p:blipFill rotWithShape="1">
          <a:blip r:embed="rId4">
            <a:alphaModFix/>
          </a:blip>
          <a:srcRect b="0" l="0" r="0" t="0"/>
          <a:stretch/>
        </p:blipFill>
        <p:spPr>
          <a:xfrm>
            <a:off x="4637400" y="636900"/>
            <a:ext cx="4506600" cy="450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5" name="Google Shape;635;p4"/>
          <p:cNvSpPr txBox="1"/>
          <p:nvPr/>
        </p:nvSpPr>
        <p:spPr>
          <a:xfrm>
            <a:off x="251950" y="954750"/>
            <a:ext cx="3990000" cy="38985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Getting started with blog posting web application</a:t>
            </a:r>
            <a:endParaRPr b="0" i="0" sz="2400" u="none" cap="none" strike="noStrike">
              <a:solidFill>
                <a:srgbClr val="000000"/>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Method scopes</a:t>
            </a:r>
            <a:endParaRPr b="0" i="0" sz="2400" u="none" cap="none" strike="noStrike">
              <a:solidFill>
                <a:srgbClr val="000000"/>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Presentation logic</a:t>
            </a:r>
            <a:endParaRPr b="0" i="0" sz="2400" u="none" cap="none" strike="noStrike">
              <a:solidFill>
                <a:srgbClr val="000000"/>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Github practices</a:t>
            </a:r>
            <a:endParaRPr b="0" i="0" sz="2400" u="none" cap="none" strike="noStrike">
              <a:solidFill>
                <a:srgbClr val="000000"/>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Calibri"/>
              <a:buChar char="●"/>
            </a:pPr>
            <a:r>
              <a:rPr b="0" i="0" lang="en" sz="2400" u="none" cap="none" strike="noStrike">
                <a:solidFill>
                  <a:srgbClr val="000000"/>
                </a:solidFill>
                <a:latin typeface="Calibri"/>
                <a:ea typeface="Calibri"/>
                <a:cs typeface="Calibri"/>
                <a:sym typeface="Calibri"/>
              </a:rPr>
              <a:t>Dependency injection</a:t>
            </a:r>
            <a:endParaRPr b="0" i="0" sz="2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36" name="Google Shape;636;p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7" name="Google Shape;637;p4"/>
          <p:cNvSpPr txBox="1"/>
          <p:nvPr/>
        </p:nvSpPr>
        <p:spPr>
          <a:xfrm>
            <a:off x="507300" y="14350"/>
            <a:ext cx="29217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Today’s Agenda</a:t>
            </a:r>
            <a:endParaRPr b="0" i="0" sz="3000" u="none" cap="none" strike="noStrike">
              <a:solidFill>
                <a:srgbClr val="FFFFFF"/>
              </a:solidFill>
              <a:latin typeface="Calibri"/>
              <a:ea typeface="Calibri"/>
              <a:cs typeface="Calibri"/>
              <a:sym typeface="Calibri"/>
            </a:endParaRPr>
          </a:p>
        </p:txBody>
      </p:sp>
      <p:pic>
        <p:nvPicPr>
          <p:cNvPr id="638" name="Google Shape;638;p4"/>
          <p:cNvPicPr preferRelativeResize="0"/>
          <p:nvPr/>
        </p:nvPicPr>
        <p:blipFill rotWithShape="1">
          <a:blip r:embed="rId4">
            <a:alphaModFix/>
          </a:blip>
          <a:srcRect b="0" l="0" r="0" t="0"/>
          <a:stretch/>
        </p:blipFill>
        <p:spPr>
          <a:xfrm>
            <a:off x="4241950" y="1135999"/>
            <a:ext cx="4902052" cy="284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4" name="Google Shape;644;p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5" name="Google Shape;645;p5"/>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Calibri"/>
                <a:ea typeface="Calibri"/>
                <a:cs typeface="Calibri"/>
                <a:sym typeface="Calibri"/>
              </a:rPr>
              <a:t>Getting started </a:t>
            </a:r>
            <a:endParaRPr b="0" i="0" sz="3000" u="none" cap="none" strike="noStrike">
              <a:solidFill>
                <a:srgbClr val="FFFFFF"/>
              </a:solidFill>
              <a:latin typeface="Calibri"/>
              <a:ea typeface="Calibri"/>
              <a:cs typeface="Calibri"/>
              <a:sym typeface="Calibri"/>
            </a:endParaRPr>
          </a:p>
        </p:txBody>
      </p:sp>
      <p:sp>
        <p:nvSpPr>
          <p:cNvPr id="646" name="Google Shape;646;p5"/>
          <p:cNvSpPr txBox="1"/>
          <p:nvPr/>
        </p:nvSpPr>
        <p:spPr>
          <a:xfrm>
            <a:off x="405625" y="947375"/>
            <a:ext cx="3849600" cy="36135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First we would need to configure the project according to the Spring mvc structure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Create application file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Arial"/>
                <a:ea typeface="Arial"/>
                <a:cs typeface="Arial"/>
                <a:sym typeface="Arial"/>
              </a:rPr>
              <a:t>Configure pom.xml file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chemeClr val="dk1"/>
                </a:solidFill>
                <a:latin typeface="Arial"/>
                <a:ea typeface="Arial"/>
                <a:cs typeface="Arial"/>
                <a:sym typeface="Arial"/>
              </a:rPr>
              <a:t>The next task is developing a HomeController Class which will contain the getAllPost() method</a:t>
            </a:r>
            <a:endParaRPr b="0" i="0" sz="2000" u="none" cap="none" strike="noStrike">
              <a:solidFill>
                <a:schemeClr val="dk1"/>
              </a:solidFill>
              <a:latin typeface="Arial"/>
              <a:ea typeface="Arial"/>
              <a:cs typeface="Arial"/>
              <a:sym typeface="Arial"/>
            </a:endParaRPr>
          </a:p>
        </p:txBody>
      </p:sp>
      <p:pic>
        <p:nvPicPr>
          <p:cNvPr id="647" name="Google Shape;647;p5"/>
          <p:cNvPicPr preferRelativeResize="0"/>
          <p:nvPr/>
        </p:nvPicPr>
        <p:blipFill rotWithShape="1">
          <a:blip r:embed="rId4">
            <a:alphaModFix/>
          </a:blip>
          <a:srcRect b="0" l="0" r="0" t="0"/>
          <a:stretch/>
        </p:blipFill>
        <p:spPr>
          <a:xfrm>
            <a:off x="4637400" y="636900"/>
            <a:ext cx="4506598" cy="4506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3" name="Google Shape;653;p6"/>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4" name="Google Shape;654;p6"/>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Post Class</a:t>
            </a:r>
            <a:endParaRPr b="0" i="0" sz="3000" u="none" cap="none" strike="noStrike">
              <a:solidFill>
                <a:srgbClr val="FFFFFF"/>
              </a:solidFill>
              <a:latin typeface="Calibri"/>
              <a:ea typeface="Calibri"/>
              <a:cs typeface="Calibri"/>
              <a:sym typeface="Calibri"/>
            </a:endParaRPr>
          </a:p>
        </p:txBody>
      </p:sp>
      <p:sp>
        <p:nvSpPr>
          <p:cNvPr id="655" name="Google Shape;655;p6"/>
          <p:cNvSpPr txBox="1"/>
          <p:nvPr/>
        </p:nvSpPr>
        <p:spPr>
          <a:xfrm>
            <a:off x="153600" y="756050"/>
            <a:ext cx="4506600" cy="28878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Let us learn how to create the first model class called </a:t>
            </a:r>
            <a:r>
              <a:rPr b="1" i="0" lang="en" sz="2000" u="none" cap="none" strike="noStrike">
                <a:solidFill>
                  <a:srgbClr val="000000"/>
                </a:solidFill>
                <a:latin typeface="Arial"/>
                <a:ea typeface="Arial"/>
                <a:cs typeface="Arial"/>
                <a:sym typeface="Arial"/>
              </a:rPr>
              <a:t>Post</a:t>
            </a:r>
            <a:r>
              <a:rPr b="0" i="0" lang="en" sz="2000" u="none" cap="none" strike="noStrike">
                <a:solidFill>
                  <a:srgbClr val="000000"/>
                </a:solidFill>
                <a:latin typeface="Arial"/>
                <a:ea typeface="Arial"/>
                <a:cs typeface="Arial"/>
                <a:sym typeface="Arial"/>
              </a:rPr>
              <a:t>, which represents the posts in your blog.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All the blog posts will be stored as objects of this model class, i.e., the blog posts will exist in the web application as objects of this class.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endParaRPr b="0" i="0" sz="2000" u="none" cap="none" strike="noStrike">
              <a:solidFill>
                <a:srgbClr val="333333"/>
              </a:solidFill>
              <a:highlight>
                <a:srgbClr val="F5F5F5"/>
              </a:highlight>
              <a:latin typeface="Merriweather"/>
              <a:ea typeface="Merriweather"/>
              <a:cs typeface="Merriweather"/>
              <a:sym typeface="Merriweather"/>
            </a:endParaRPr>
          </a:p>
        </p:txBody>
      </p:sp>
      <p:pic>
        <p:nvPicPr>
          <p:cNvPr id="656" name="Google Shape;656;p6"/>
          <p:cNvPicPr preferRelativeResize="0"/>
          <p:nvPr/>
        </p:nvPicPr>
        <p:blipFill rotWithShape="1">
          <a:blip r:embed="rId4">
            <a:alphaModFix/>
          </a:blip>
          <a:srcRect b="0" l="0" r="0" t="0"/>
          <a:stretch/>
        </p:blipFill>
        <p:spPr>
          <a:xfrm>
            <a:off x="4637400" y="636900"/>
            <a:ext cx="4506598" cy="4506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2" name="Google Shape;662;p7"/>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3" name="Google Shape;663;p7"/>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Post Class</a:t>
            </a:r>
            <a:endParaRPr b="0" i="0" sz="3000" u="none" cap="none" strike="noStrike">
              <a:solidFill>
                <a:srgbClr val="FFFFFF"/>
              </a:solidFill>
              <a:latin typeface="Calibri"/>
              <a:ea typeface="Calibri"/>
              <a:cs typeface="Calibri"/>
              <a:sym typeface="Calibri"/>
            </a:endParaRPr>
          </a:p>
        </p:txBody>
      </p:sp>
      <p:sp>
        <p:nvSpPr>
          <p:cNvPr id="664" name="Google Shape;664;p7"/>
          <p:cNvSpPr txBox="1"/>
          <p:nvPr/>
        </p:nvSpPr>
        <p:spPr>
          <a:xfrm>
            <a:off x="153600" y="756050"/>
            <a:ext cx="4506600" cy="3725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Let us learn how to create the first model class called </a:t>
            </a:r>
            <a:r>
              <a:rPr b="1" i="0" lang="en" sz="2000" u="none" cap="none" strike="noStrike">
                <a:solidFill>
                  <a:srgbClr val="000000"/>
                </a:solidFill>
                <a:latin typeface="Arial"/>
                <a:ea typeface="Arial"/>
                <a:cs typeface="Arial"/>
                <a:sym typeface="Arial"/>
              </a:rPr>
              <a:t>Post</a:t>
            </a:r>
            <a:r>
              <a:rPr b="0" i="0" lang="en" sz="2000" u="none" cap="none" strike="noStrike">
                <a:solidFill>
                  <a:srgbClr val="000000"/>
                </a:solidFill>
                <a:latin typeface="Arial"/>
                <a:ea typeface="Arial"/>
                <a:cs typeface="Arial"/>
                <a:sym typeface="Arial"/>
              </a:rPr>
              <a:t>, which represents the posts in your blog. </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All the blog posts will be stored as objects of this model class, i.e., the blog posts will exist in the web application as objects of this class.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 </a:t>
            </a:r>
            <a:r>
              <a:rPr b="0" i="0" lang="en" sz="2000" u="none" cap="none" strike="noStrike">
                <a:solidFill>
                  <a:schemeClr val="dk1"/>
                </a:solidFill>
                <a:latin typeface="Arial"/>
                <a:ea typeface="Arial"/>
                <a:cs typeface="Arial"/>
                <a:sym typeface="Arial"/>
              </a:rPr>
              <a:t>Can you think of any attributes that a post might have?</a:t>
            </a:r>
            <a:endParaRPr b="0" i="0" sz="2000" u="none" cap="none" strike="noStrike">
              <a:solidFill>
                <a:srgbClr val="333333"/>
              </a:solidFill>
              <a:highlight>
                <a:srgbClr val="F5F5F5"/>
              </a:highlight>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665" name="Google Shape;665;p7"/>
          <p:cNvPicPr preferRelativeResize="0"/>
          <p:nvPr/>
        </p:nvPicPr>
        <p:blipFill rotWithShape="1">
          <a:blip r:embed="rId4">
            <a:alphaModFix/>
          </a:blip>
          <a:srcRect b="0" l="0" r="0" t="0"/>
          <a:stretch/>
        </p:blipFill>
        <p:spPr>
          <a:xfrm>
            <a:off x="4572000" y="636900"/>
            <a:ext cx="4572001" cy="4506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1" name="Google Shape;671;p8"/>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2" name="Google Shape;672;p8"/>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Post Class</a:t>
            </a:r>
            <a:endParaRPr b="0" i="0" sz="3000" u="none" cap="none" strike="noStrike">
              <a:solidFill>
                <a:srgbClr val="FFFFFF"/>
              </a:solidFill>
              <a:latin typeface="Calibri"/>
              <a:ea typeface="Calibri"/>
              <a:cs typeface="Calibri"/>
              <a:sym typeface="Calibri"/>
            </a:endParaRPr>
          </a:p>
        </p:txBody>
      </p:sp>
      <p:sp>
        <p:nvSpPr>
          <p:cNvPr id="673" name="Google Shape;673;p8"/>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The following attributes would be defined for a blog post: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ID:</a:t>
            </a:r>
            <a:r>
              <a:rPr b="0" i="0" lang="en" sz="2000" u="none" cap="none" strike="noStrike">
                <a:solidFill>
                  <a:srgbClr val="000000"/>
                </a:solidFill>
                <a:latin typeface="Arial"/>
                <a:ea typeface="Arial"/>
                <a:cs typeface="Arial"/>
                <a:sym typeface="Arial"/>
              </a:rPr>
              <a:t> This variable helps identify the specific post.</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Title:</a:t>
            </a:r>
            <a:r>
              <a:rPr b="0" i="0" lang="en" sz="2000" u="none" cap="none" strike="noStrike">
                <a:solidFill>
                  <a:srgbClr val="000000"/>
                </a:solidFill>
                <a:latin typeface="Arial"/>
                <a:ea typeface="Arial"/>
                <a:cs typeface="Arial"/>
                <a:sym typeface="Arial"/>
              </a:rPr>
              <a:t> This variable is used to store the title of the post.</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Body: </a:t>
            </a:r>
            <a:r>
              <a:rPr b="0" i="0" lang="en" sz="2000" u="none" cap="none" strike="noStrike">
                <a:solidFill>
                  <a:srgbClr val="000000"/>
                </a:solidFill>
                <a:latin typeface="Arial"/>
                <a:ea typeface="Arial"/>
                <a:cs typeface="Arial"/>
                <a:sym typeface="Arial"/>
              </a:rPr>
              <a:t>This variable is used to store the content of the post.</a:t>
            </a:r>
            <a:endParaRPr b="0"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000000"/>
                </a:solidFill>
                <a:latin typeface="Arial"/>
                <a:ea typeface="Arial"/>
                <a:cs typeface="Arial"/>
                <a:sym typeface="Arial"/>
              </a:rPr>
              <a:t>Date (of creation):</a:t>
            </a:r>
            <a:r>
              <a:rPr b="0" i="0" lang="en" sz="2000" u="none" cap="none" strike="noStrike">
                <a:solidFill>
                  <a:srgbClr val="000000"/>
                </a:solidFill>
                <a:latin typeface="Arial"/>
                <a:ea typeface="Arial"/>
                <a:cs typeface="Arial"/>
                <a:sym typeface="Arial"/>
              </a:rPr>
              <a:t> This variable is used to store the date on which the blog post was created.</a:t>
            </a:r>
            <a:endParaRPr b="0" i="0" sz="2000" u="none" cap="none" strike="noStrike">
              <a:solidFill>
                <a:srgbClr val="333333"/>
              </a:solidFill>
              <a:highlight>
                <a:srgbClr val="F5F5F5"/>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9" name="Google Shape;679;p9"/>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F4333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0" name="Google Shape;680;p9"/>
          <p:cNvSpPr txBox="1"/>
          <p:nvPr/>
        </p:nvSpPr>
        <p:spPr>
          <a:xfrm>
            <a:off x="507300" y="14350"/>
            <a:ext cx="73506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 sz="3000" u="none" cap="none" strike="noStrike">
                <a:solidFill>
                  <a:schemeClr val="lt1"/>
                </a:solidFill>
                <a:latin typeface="Calibri"/>
                <a:ea typeface="Calibri"/>
                <a:cs typeface="Calibri"/>
                <a:sym typeface="Calibri"/>
              </a:rPr>
              <a:t>Post Class</a:t>
            </a:r>
            <a:endParaRPr b="0" i="0" sz="3000" u="none" cap="none" strike="noStrike">
              <a:solidFill>
                <a:srgbClr val="FFFFFF"/>
              </a:solidFill>
              <a:latin typeface="Calibri"/>
              <a:ea typeface="Calibri"/>
              <a:cs typeface="Calibri"/>
              <a:sym typeface="Calibri"/>
            </a:endParaRPr>
          </a:p>
        </p:txBody>
      </p:sp>
      <p:sp>
        <p:nvSpPr>
          <p:cNvPr id="681" name="Google Shape;681;p9"/>
          <p:cNvSpPr txBox="1"/>
          <p:nvPr/>
        </p:nvSpPr>
        <p:spPr>
          <a:xfrm>
            <a:off x="153600" y="756050"/>
            <a:ext cx="8836800" cy="4238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Arial"/>
                <a:ea typeface="Arial"/>
                <a:cs typeface="Arial"/>
                <a:sym typeface="Arial"/>
              </a:rPr>
              <a:t>The controller method, which is used to get all the posts, is supposed to do the following:</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Fetch all the blog posts available in the technical blog web application</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Store the list of posts as a Spring Model object</a:t>
            </a:r>
            <a:endParaRPr b="0" i="0" sz="20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 sz="2000" u="none" cap="none" strike="noStrike">
                <a:solidFill>
                  <a:srgbClr val="000000"/>
                </a:solidFill>
                <a:latin typeface="Arial"/>
                <a:ea typeface="Arial"/>
                <a:cs typeface="Arial"/>
                <a:sym typeface="Arial"/>
              </a:rPr>
              <a:t>Return the Spring Model object</a:t>
            </a:r>
            <a:endParaRPr b="0" i="0" sz="2000" u="none" cap="none" strike="noStrike">
              <a:solidFill>
                <a:srgbClr val="333333"/>
              </a:solidFill>
              <a:highlight>
                <a:srgbClr val="F5F5F5"/>
              </a:highlight>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