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4e7aeb6e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b4e7aeb6ec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4e7aeb6e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b4e7aeb6ec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4e7aeb6e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b4e7aeb6ec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8f851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148f8514c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48f8514c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148f8514ce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48f8514c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48f8514ce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48f8514c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148f8514ce4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48f8514c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148f8514ce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48f8514c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148f8514ce4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48f8514c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148f8514ce4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0" name="Google Shape;6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48f8514c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148f8514ce4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8f8514c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148f8514ce4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48f8514c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148f8514ce4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48f8514ce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148f8514ce4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4e73bdb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b4e73bdbc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b4e7aeb6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b4e7aeb6e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4e7aeb6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b4e7aeb6ec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b4e7aeb6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b4e7aeb6ec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4e7aeb6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b4e7aeb6e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0" Type="http://schemas.openxmlformats.org/officeDocument/2006/relationships/image" Target="../media/image4.png"/><Relationship Id="rId9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11" Type="http://schemas.openxmlformats.org/officeDocument/2006/relationships/image" Target="../media/image37.png"/><Relationship Id="rId10" Type="http://schemas.openxmlformats.org/officeDocument/2006/relationships/image" Target="../media/image34.png"/><Relationship Id="rId12" Type="http://schemas.openxmlformats.org/officeDocument/2006/relationships/image" Target="../media/image4.png"/><Relationship Id="rId9" Type="http://schemas.openxmlformats.org/officeDocument/2006/relationships/image" Target="../media/image31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36.png"/><Relationship Id="rId8" Type="http://schemas.openxmlformats.org/officeDocument/2006/relationships/image" Target="../media/image3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0" Type="http://schemas.openxmlformats.org/officeDocument/2006/relationships/image" Target="../media/image4.png"/><Relationship Id="rId9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2 Line Title, Infographics and Caption">
  <p:cSld name="3_2 Line Title, Infographics and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/>
          <p:nvPr>
            <p:ph idx="2" type="pic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1"/>
          <p:cNvSpPr/>
          <p:nvPr>
            <p:ph idx="3" type="pic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lang="en-IN" sz="360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sz="360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Header" showMasterSp="0">
  <p:cSld name="6_Section 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34" name="Google Shape;134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idx="2" type="body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2"/>
          <p:cNvSpPr txBox="1"/>
          <p:nvPr>
            <p:ph idx="3" type="body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10" type="dt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48" name="Google Shape;148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2"/>
          <p:cNvSpPr txBox="1"/>
          <p:nvPr>
            <p:ph idx="4" type="body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12"/>
          <p:cNvSpPr txBox="1"/>
          <p:nvPr>
            <p:ph idx="5" type="body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Imeline Infographic" showMasterSp="0">
  <p:cSld name="1_Title and TImeline Infographic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2" type="body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idx="3" type="body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4" type="body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5" type="body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6" type="body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7" type="body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8" type="body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9" type="body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3" type="body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4" type="body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15" type="body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16" type="body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17" type="body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8" type="body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19" type="body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20" type="body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13"/>
          <p:cNvSpPr txBox="1"/>
          <p:nvPr>
            <p:ph idx="21" type="body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22" type="body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23" type="body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ghnut Chart">
  <p:cSld name="1_Title and Doughnut Char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ne Chart">
  <p:cSld name="1_Title and Line Char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2" type="body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3" type="body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4" type="body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5" type="body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6" type="body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7" type="body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15"/>
          <p:cNvSpPr/>
          <p:nvPr>
            <p:ph idx="8" type="chart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ghnut Chart 2">
  <p:cSld name="1_Title and Doughnut Chart 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2" type="body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3" type="body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4" type="body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nfograhic">
  <p:cSld name="1_Title and Infograhic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17"/>
          <p:cNvSpPr txBox="1"/>
          <p:nvPr>
            <p:ph idx="2" type="body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17"/>
          <p:cNvSpPr txBox="1"/>
          <p:nvPr>
            <p:ph idx="3" type="body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17"/>
          <p:cNvSpPr txBox="1"/>
          <p:nvPr>
            <p:ph idx="4" type="body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17"/>
          <p:cNvSpPr txBox="1"/>
          <p:nvPr>
            <p:ph idx="5" type="body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6" type="body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7" type="body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17"/>
          <p:cNvSpPr txBox="1"/>
          <p:nvPr>
            <p:ph idx="8" type="body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9" type="body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17"/>
          <p:cNvSpPr txBox="1"/>
          <p:nvPr>
            <p:ph idx="13" type="body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17"/>
          <p:cNvSpPr txBox="1"/>
          <p:nvPr>
            <p:ph idx="14" type="body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5" type="body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17"/>
          <p:cNvSpPr txBox="1"/>
          <p:nvPr>
            <p:ph idx="16" type="body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17" type="body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18" type="body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19" type="body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idx="20" type="body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17"/>
          <p:cNvSpPr txBox="1"/>
          <p:nvPr>
            <p:ph idx="21" type="body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nfographic 2">
  <p:cSld name="1_Title and Infographic 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diyajoseph\Desktop\New folder (3)\Infographics-01-01.png" id="258" name="Google Shape;25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18"/>
          <p:cNvSpPr txBox="1"/>
          <p:nvPr>
            <p:ph idx="2" type="body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18"/>
          <p:cNvSpPr txBox="1"/>
          <p:nvPr>
            <p:ph idx="3" type="body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18"/>
          <p:cNvSpPr txBox="1"/>
          <p:nvPr>
            <p:ph idx="4" type="body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18"/>
          <p:cNvSpPr txBox="1"/>
          <p:nvPr>
            <p:ph idx="5" type="body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p18"/>
          <p:cNvSpPr txBox="1"/>
          <p:nvPr>
            <p:ph idx="6" type="body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18"/>
          <p:cNvSpPr txBox="1"/>
          <p:nvPr>
            <p:ph idx="7" type="body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18"/>
          <p:cNvSpPr txBox="1"/>
          <p:nvPr>
            <p:ph idx="8" type="body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18"/>
          <p:cNvSpPr txBox="1"/>
          <p:nvPr>
            <p:ph idx="9" type="body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18"/>
          <p:cNvSpPr txBox="1"/>
          <p:nvPr>
            <p:ph idx="13" type="body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1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nfographic 3">
  <p:cSld name="1_Title and Infographic 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73" name="Google Shape;27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19"/>
          <p:cNvSpPr txBox="1"/>
          <p:nvPr>
            <p:ph idx="2" type="body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19"/>
          <p:cNvSpPr txBox="1"/>
          <p:nvPr>
            <p:ph idx="3" type="body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19"/>
          <p:cNvSpPr txBox="1"/>
          <p:nvPr>
            <p:ph idx="4" type="body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19"/>
          <p:cNvSpPr txBox="1"/>
          <p:nvPr>
            <p:ph idx="5" type="body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19"/>
          <p:cNvSpPr txBox="1"/>
          <p:nvPr>
            <p:ph idx="6" type="body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19"/>
          <p:cNvSpPr txBox="1"/>
          <p:nvPr>
            <p:ph idx="7" type="body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19"/>
          <p:cNvSpPr txBox="1"/>
          <p:nvPr>
            <p:ph idx="8" type="body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19"/>
          <p:cNvSpPr txBox="1"/>
          <p:nvPr>
            <p:ph idx="9" type="body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19"/>
          <p:cNvSpPr txBox="1"/>
          <p:nvPr>
            <p:ph idx="13" type="body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19"/>
          <p:cNvSpPr txBox="1"/>
          <p:nvPr>
            <p:ph idx="14" type="body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19"/>
          <p:cNvSpPr txBox="1"/>
          <p:nvPr>
            <p:ph idx="15" type="body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19"/>
          <p:cNvSpPr txBox="1"/>
          <p:nvPr>
            <p:ph idx="16" type="body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19"/>
          <p:cNvSpPr txBox="1"/>
          <p:nvPr>
            <p:ph idx="17" type="body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19"/>
          <p:cNvSpPr txBox="1"/>
          <p:nvPr>
            <p:ph idx="18" type="body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19"/>
          <p:cNvSpPr txBox="1"/>
          <p:nvPr>
            <p:ph idx="19" type="body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19"/>
          <p:cNvSpPr txBox="1"/>
          <p:nvPr>
            <p:ph idx="20" type="body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19"/>
          <p:cNvSpPr txBox="1"/>
          <p:nvPr>
            <p:ph idx="21" type="body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19"/>
          <p:cNvSpPr txBox="1"/>
          <p:nvPr>
            <p:ph idx="22" type="body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19"/>
          <p:cNvSpPr txBox="1"/>
          <p:nvPr>
            <p:ph idx="23" type="body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19"/>
          <p:cNvSpPr txBox="1"/>
          <p:nvPr>
            <p:ph idx="24" type="body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19"/>
          <p:cNvSpPr txBox="1"/>
          <p:nvPr>
            <p:ph idx="25" type="body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9"/>
          <p:cNvSpPr txBox="1"/>
          <p:nvPr>
            <p:ph idx="26" type="body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9"/>
          <p:cNvSpPr txBox="1"/>
          <p:nvPr>
            <p:ph idx="27" type="body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8" name="Google Shape;298;p19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299" name="Google Shape;299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>
            <p:ph idx="28" type="body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10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20"/>
          <p:cNvSpPr/>
          <p:nvPr>
            <p:ph idx="2" type="chart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2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">
  <p:cSld name="2_Divi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">
  <p:cSld name="1_Divi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picture with caption" showMasterSp="0">
  <p:cSld name="Title and 3 picture with caption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2"/>
          <p:cNvSpPr/>
          <p:nvPr>
            <p:ph idx="2" type="pic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22"/>
          <p:cNvSpPr/>
          <p:nvPr>
            <p:ph idx="3" type="pic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0" name="Google Shape;350;p22"/>
          <p:cNvSpPr/>
          <p:nvPr>
            <p:ph idx="4" type="pic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22"/>
          <p:cNvSpPr txBox="1"/>
          <p:nvPr>
            <p:ph idx="5" type="body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22"/>
          <p:cNvSpPr txBox="1"/>
          <p:nvPr>
            <p:ph idx="6" type="body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22"/>
          <p:cNvSpPr txBox="1"/>
          <p:nvPr>
            <p:ph idx="7" type="body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22"/>
          <p:cNvSpPr txBox="1"/>
          <p:nvPr>
            <p:ph idx="8" type="body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22"/>
          <p:cNvSpPr txBox="1"/>
          <p:nvPr>
            <p:ph idx="9" type="body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pictures" showMasterSp="0">
  <p:cSld name="Title and 2 picture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/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3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>
            <p:ph idx="2" type="pic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5" name="Google Shape;365;p23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23"/>
          <p:cNvSpPr txBox="1"/>
          <p:nvPr>
            <p:ph idx="4" type="body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23"/>
          <p:cNvSpPr txBox="1"/>
          <p:nvPr>
            <p:ph idx="10" type="dt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3"/>
          <p:cNvSpPr txBox="1"/>
          <p:nvPr>
            <p:ph idx="12" type="sldNum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cons and Content">
  <p:cSld name="Title, Icons and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/>
          <p:nvPr>
            <p:ph idx="1" type="body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1" name="Google Shape;381;p24"/>
          <p:cNvSpPr txBox="1"/>
          <p:nvPr>
            <p:ph idx="2" type="body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2" name="Google Shape;382;p24"/>
          <p:cNvSpPr txBox="1"/>
          <p:nvPr>
            <p:ph idx="3" type="body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24"/>
          <p:cNvSpPr txBox="1"/>
          <p:nvPr>
            <p:ph idx="4" type="body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4" name="Google Shape;384;p24"/>
          <p:cNvSpPr txBox="1"/>
          <p:nvPr>
            <p:ph idx="5" type="body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5" name="Google Shape;385;p24"/>
          <p:cNvSpPr txBox="1"/>
          <p:nvPr>
            <p:ph idx="6" type="body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24"/>
          <p:cNvSpPr txBox="1"/>
          <p:nvPr>
            <p:ph idx="7" type="body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24"/>
          <p:cNvSpPr txBox="1"/>
          <p:nvPr>
            <p:ph idx="8" type="body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8" name="Google Shape;388;p24"/>
          <p:cNvSpPr txBox="1"/>
          <p:nvPr>
            <p:ph idx="9" type="body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24"/>
          <p:cNvSpPr txBox="1"/>
          <p:nvPr>
            <p:ph idx="13" type="body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2" name="Google Shape;39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4" name="Google Shape;404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Header" showMasterSp="0">
  <p:cSld name="5_Section Header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409" name="Google Shape;409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5"/>
          <p:cNvSpPr txBox="1"/>
          <p:nvPr>
            <p:ph idx="1" type="body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5" name="Google Shape;415;p25"/>
          <p:cNvSpPr txBox="1"/>
          <p:nvPr>
            <p:ph idx="2" type="body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6" name="Google Shape;416;p25"/>
          <p:cNvSpPr txBox="1"/>
          <p:nvPr>
            <p:ph idx="3" type="body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7" name="Google Shape;417;p25"/>
          <p:cNvSpPr txBox="1"/>
          <p:nvPr>
            <p:ph idx="10" type="dt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5"/>
          <p:cNvSpPr txBox="1"/>
          <p:nvPr>
            <p:ph idx="12" type="sldNum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19" name="Google Shape;4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423" name="Google Shape;423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25"/>
          <p:cNvSpPr txBox="1"/>
          <p:nvPr>
            <p:ph idx="4" type="body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idx="5" type="body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25"/>
          <p:cNvSpPr txBox="1"/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Imeline Infographic" showMasterSp="0">
  <p:cSld name="Title and TImeline Infographic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35" name="Google Shape;4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6"/>
          <p:cNvSpPr txBox="1"/>
          <p:nvPr>
            <p:ph idx="1" type="body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Google Shape;437;p26"/>
          <p:cNvSpPr txBox="1"/>
          <p:nvPr>
            <p:ph idx="2" type="body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8" name="Google Shape;438;p26"/>
          <p:cNvSpPr txBox="1"/>
          <p:nvPr>
            <p:ph idx="3" type="body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Google Shape;439;p26"/>
          <p:cNvSpPr txBox="1"/>
          <p:nvPr>
            <p:ph idx="4" type="body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26"/>
          <p:cNvSpPr txBox="1"/>
          <p:nvPr>
            <p:ph idx="5" type="body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26"/>
          <p:cNvSpPr txBox="1"/>
          <p:nvPr>
            <p:ph idx="6" type="body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26"/>
          <p:cNvSpPr txBox="1"/>
          <p:nvPr>
            <p:ph idx="7" type="body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Google Shape;443;p26"/>
          <p:cNvSpPr txBox="1"/>
          <p:nvPr>
            <p:ph idx="8" type="body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26"/>
          <p:cNvSpPr txBox="1"/>
          <p:nvPr>
            <p:ph idx="9" type="body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26"/>
          <p:cNvSpPr txBox="1"/>
          <p:nvPr>
            <p:ph idx="13" type="body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26"/>
          <p:cNvSpPr txBox="1"/>
          <p:nvPr>
            <p:ph idx="14" type="body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7" name="Google Shape;447;p26"/>
          <p:cNvSpPr txBox="1"/>
          <p:nvPr>
            <p:ph idx="15" type="body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8" name="Google Shape;448;p26"/>
          <p:cNvSpPr txBox="1"/>
          <p:nvPr>
            <p:ph idx="16" type="body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9" name="Google Shape;449;p26"/>
          <p:cNvSpPr txBox="1"/>
          <p:nvPr>
            <p:ph idx="17" type="body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Google Shape;450;p26"/>
          <p:cNvSpPr txBox="1"/>
          <p:nvPr>
            <p:ph idx="18" type="body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Google Shape;451;p26"/>
          <p:cNvSpPr txBox="1"/>
          <p:nvPr>
            <p:ph idx="19" type="body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2" name="Google Shape;452;p26"/>
          <p:cNvSpPr txBox="1"/>
          <p:nvPr>
            <p:ph idx="20" type="body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Google Shape;453;p26"/>
          <p:cNvSpPr txBox="1"/>
          <p:nvPr>
            <p:ph idx="21" type="body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4" name="Google Shape;454;p26"/>
          <p:cNvSpPr txBox="1"/>
          <p:nvPr>
            <p:ph idx="22" type="body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5" name="Google Shape;455;p26"/>
          <p:cNvSpPr txBox="1"/>
          <p:nvPr>
            <p:ph idx="23" type="body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6" name="Google Shape;4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6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9" name="Google Shape;4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ghnut Chart">
  <p:cSld name="Title and Doughnut Char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65" name="Google Shape;46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ne Chart">
  <p:cSld name="Title and Line Char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3" name="Google Shape;473;p28"/>
          <p:cNvSpPr txBox="1"/>
          <p:nvPr>
            <p:ph idx="2" type="body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4" name="Google Shape;474;p28"/>
          <p:cNvSpPr txBox="1"/>
          <p:nvPr>
            <p:ph idx="3" type="body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5" name="Google Shape;475;p28"/>
          <p:cNvSpPr txBox="1"/>
          <p:nvPr>
            <p:ph idx="4" type="body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6" name="Google Shape;476;p28"/>
          <p:cNvSpPr txBox="1"/>
          <p:nvPr>
            <p:ph idx="5" type="body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7" name="Google Shape;477;p28"/>
          <p:cNvSpPr txBox="1"/>
          <p:nvPr>
            <p:ph idx="6" type="body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28"/>
          <p:cNvSpPr txBox="1"/>
          <p:nvPr>
            <p:ph idx="7" type="body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28"/>
          <p:cNvSpPr/>
          <p:nvPr>
            <p:ph idx="8" type="chart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8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ghnut Chart 2">
  <p:cSld name="Title and Doughnut Chart 2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89" name="Google Shape;48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9"/>
          <p:cNvSpPr txBox="1"/>
          <p:nvPr>
            <p:ph idx="1" type="body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2" type="body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29"/>
          <p:cNvSpPr txBox="1"/>
          <p:nvPr>
            <p:ph idx="3" type="body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4" type="body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9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1" name="Google Shape;50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nfograhic">
  <p:cSld name="Title and Infograhic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05" name="Google Shape;50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/>
          <p:nvPr>
            <p:ph idx="1" type="body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8" name="Google Shape;508;p30"/>
          <p:cNvSpPr txBox="1"/>
          <p:nvPr>
            <p:ph idx="2" type="body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9" name="Google Shape;509;p30"/>
          <p:cNvSpPr txBox="1"/>
          <p:nvPr>
            <p:ph idx="3" type="body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0" name="Google Shape;510;p30"/>
          <p:cNvSpPr txBox="1"/>
          <p:nvPr>
            <p:ph idx="4" type="body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1" name="Google Shape;511;p30"/>
          <p:cNvSpPr txBox="1"/>
          <p:nvPr>
            <p:ph idx="5" type="body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2" name="Google Shape;512;p30"/>
          <p:cNvSpPr txBox="1"/>
          <p:nvPr>
            <p:ph idx="6" type="body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30"/>
          <p:cNvSpPr txBox="1"/>
          <p:nvPr>
            <p:ph idx="7" type="body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30"/>
          <p:cNvSpPr txBox="1"/>
          <p:nvPr>
            <p:ph idx="8" type="body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30"/>
          <p:cNvSpPr txBox="1"/>
          <p:nvPr>
            <p:ph idx="9" type="body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30"/>
          <p:cNvSpPr txBox="1"/>
          <p:nvPr>
            <p:ph idx="13" type="body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30"/>
          <p:cNvSpPr txBox="1"/>
          <p:nvPr>
            <p:ph idx="14" type="body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30"/>
          <p:cNvSpPr txBox="1"/>
          <p:nvPr>
            <p:ph idx="15" type="body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30"/>
          <p:cNvSpPr txBox="1"/>
          <p:nvPr>
            <p:ph idx="16" type="body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30"/>
          <p:cNvSpPr txBox="1"/>
          <p:nvPr>
            <p:ph idx="17" type="body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idx="18" type="body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2" name="Google Shape;522;p30"/>
          <p:cNvSpPr txBox="1"/>
          <p:nvPr>
            <p:ph idx="19" type="body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3" name="Google Shape;523;p30"/>
          <p:cNvSpPr txBox="1"/>
          <p:nvPr>
            <p:ph idx="20" type="body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4" name="Google Shape;524;p30"/>
          <p:cNvSpPr txBox="1"/>
          <p:nvPr>
            <p:ph idx="21" type="body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9" name="Google Shape;52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nfographic 2">
  <p:cSld name="Title and Infographic 2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diyajoseph\Desktop\New folder (3)\Infographics-01-01.png" id="533" name="Google Shape;53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31"/>
          <p:cNvSpPr txBox="1"/>
          <p:nvPr>
            <p:ph idx="2" type="body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31"/>
          <p:cNvSpPr txBox="1"/>
          <p:nvPr>
            <p:ph idx="3" type="body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7" name="Google Shape;537;p31"/>
          <p:cNvSpPr txBox="1"/>
          <p:nvPr>
            <p:ph idx="4" type="body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8" name="Google Shape;538;p31"/>
          <p:cNvSpPr txBox="1"/>
          <p:nvPr>
            <p:ph idx="5" type="body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9" name="Google Shape;539;p31"/>
          <p:cNvSpPr txBox="1"/>
          <p:nvPr>
            <p:ph idx="6" type="body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0" name="Google Shape;540;p31"/>
          <p:cNvSpPr txBox="1"/>
          <p:nvPr>
            <p:ph idx="7" type="body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1" name="Google Shape;541;p31"/>
          <p:cNvSpPr txBox="1"/>
          <p:nvPr>
            <p:ph idx="8" type="body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2" name="Google Shape;542;p31"/>
          <p:cNvSpPr txBox="1"/>
          <p:nvPr>
            <p:ph idx="9" type="body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3" name="Google Shape;543;p31"/>
          <p:cNvSpPr txBox="1"/>
          <p:nvPr>
            <p:ph idx="13" type="body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4" name="Google Shape;544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nfographic 3">
  <p:cSld name="Title and Infographic 3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49" name="Google Shape;549;p32"/>
          <p:cNvSpPr txBox="1"/>
          <p:nvPr>
            <p:ph idx="1" type="body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32"/>
          <p:cNvSpPr txBox="1"/>
          <p:nvPr>
            <p:ph idx="2" type="body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32"/>
          <p:cNvSpPr txBox="1"/>
          <p:nvPr>
            <p:ph idx="3" type="body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32"/>
          <p:cNvSpPr txBox="1"/>
          <p:nvPr>
            <p:ph idx="4" type="body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32"/>
          <p:cNvSpPr txBox="1"/>
          <p:nvPr>
            <p:ph idx="5" type="body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32"/>
          <p:cNvSpPr txBox="1"/>
          <p:nvPr>
            <p:ph idx="6" type="body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32"/>
          <p:cNvSpPr txBox="1"/>
          <p:nvPr>
            <p:ph idx="7" type="body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32"/>
          <p:cNvSpPr txBox="1"/>
          <p:nvPr>
            <p:ph idx="8" type="body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32"/>
          <p:cNvSpPr txBox="1"/>
          <p:nvPr>
            <p:ph idx="9" type="body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32"/>
          <p:cNvSpPr txBox="1"/>
          <p:nvPr>
            <p:ph idx="13" type="body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32"/>
          <p:cNvSpPr txBox="1"/>
          <p:nvPr>
            <p:ph idx="14" type="body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32"/>
          <p:cNvSpPr txBox="1"/>
          <p:nvPr>
            <p:ph idx="15" type="body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32"/>
          <p:cNvSpPr txBox="1"/>
          <p:nvPr>
            <p:ph idx="16" type="body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32"/>
          <p:cNvSpPr txBox="1"/>
          <p:nvPr>
            <p:ph idx="17" type="body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32"/>
          <p:cNvSpPr txBox="1"/>
          <p:nvPr>
            <p:ph idx="18" type="body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32"/>
          <p:cNvSpPr txBox="1"/>
          <p:nvPr>
            <p:ph idx="19" type="body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32"/>
          <p:cNvSpPr txBox="1"/>
          <p:nvPr>
            <p:ph idx="20" type="body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6" name="Google Shape;566;p32"/>
          <p:cNvSpPr txBox="1"/>
          <p:nvPr>
            <p:ph idx="21" type="body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7" name="Google Shape;567;p32"/>
          <p:cNvSpPr txBox="1"/>
          <p:nvPr>
            <p:ph idx="22" type="body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8" name="Google Shape;568;p32"/>
          <p:cNvSpPr txBox="1"/>
          <p:nvPr>
            <p:ph idx="23" type="body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9" name="Google Shape;569;p32"/>
          <p:cNvSpPr txBox="1"/>
          <p:nvPr>
            <p:ph idx="24" type="body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0" name="Google Shape;570;p32"/>
          <p:cNvSpPr txBox="1"/>
          <p:nvPr>
            <p:ph idx="25" type="body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1" name="Google Shape;571;p32"/>
          <p:cNvSpPr txBox="1"/>
          <p:nvPr>
            <p:ph idx="26" type="body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2" name="Google Shape;572;p32"/>
          <p:cNvSpPr txBox="1"/>
          <p:nvPr>
            <p:ph idx="27" type="body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73" name="Google Shape;573;p32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574" name="Google Shape;574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1" name="Google Shape;59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 txBox="1"/>
          <p:nvPr>
            <p:ph idx="28" type="body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3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2" name="Google Shape;602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06" name="Google Shape;606;p33"/>
          <p:cNvSpPr txBox="1"/>
          <p:nvPr>
            <p:ph idx="1" type="body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33"/>
          <p:cNvSpPr/>
          <p:nvPr>
            <p:ph idx="2" type="chart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0" name="Google Shape;6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2 Line Title, Infographics and Caption">
  <p:cSld name="2_2 Line Title, Infographics and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>
            <p:ph idx="2" type="pic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3" type="pic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lang="en-IN" sz="360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sz="360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Line Title and Content">
  <p:cSld name="1_2 Line 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icture and caption">
  <p:cSld name="Title, picture and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>
            <p:ph idx="1" type="body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2" type="body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3" type="body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idx="4" type="body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5" type="body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6" type="body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7" type="body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8" type="body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2_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10" type="dt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2 Line Title and Content">
  <p:cSld name="2_2 Line Title and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/>
          <p:nvPr/>
        </p:nvSpPr>
        <p:spPr>
          <a:xfrm>
            <a:off x="555037" y="211491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&amp; Dynamic web pages, JSP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6" name="Google Shape;6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4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Life Cycle of JSP pages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0" name="Google Shape;690;p43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1209325"/>
            <a:ext cx="6374600" cy="38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4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JSP Syntax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8" name="Google Shape;698;p44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4"/>
          <p:cNvSpPr txBox="1"/>
          <p:nvPr/>
        </p:nvSpPr>
        <p:spPr>
          <a:xfrm>
            <a:off x="168375" y="1354900"/>
            <a:ext cx="789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Syntax available in JSP are following</a:t>
            </a:r>
            <a:endParaRPr b="1"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Declaration Tag :-</a:t>
            </a: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It is used to declare variables.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Syntax:-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&lt;%!  Dec var  %&gt;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Example:-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&lt;%! int var=10; %&gt;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Java Scriplets :-</a:t>
            </a: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It allows us to add any number of JAVA code, variables and expressions.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Syntax:-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 java code %&gt;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5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5" name="Google Shape;705;p45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JSP Syntax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6" name="Google Shape;706;p45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5"/>
          <p:cNvSpPr txBox="1"/>
          <p:nvPr/>
        </p:nvSpPr>
        <p:spPr>
          <a:xfrm>
            <a:off x="168375" y="1354900"/>
            <a:ext cx="789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JSP Expression :-</a:t>
            </a: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It evaluates and convert the expression to a string.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Syntax:-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&lt;%= expression %&gt;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Example:-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 num1 = num1+num2 %&gt;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JAVA Comments :- </a:t>
            </a: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contains the text that is added for information which has to be ignored.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Syntax:-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 -- JSP Comments %&gt;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6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p46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Introduction to Maven 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46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46"/>
          <p:cNvSpPr txBox="1"/>
          <p:nvPr/>
        </p:nvSpPr>
        <p:spPr>
          <a:xfrm>
            <a:off x="306150" y="1087200"/>
            <a:ext cx="8450100" cy="3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b="1" lang="en-IN" sz="1050">
                <a:solidFill>
                  <a:srgbClr val="333333"/>
                </a:solidFill>
                <a:highlight>
                  <a:srgbClr val="FFFFFF"/>
                </a:highlight>
              </a:rPr>
              <a:t>Apache Maven</a:t>
            </a: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 is a software project management and comprehension tool. Based on the concept of a project object model (POM), Maven can manage a project's build, reporting and documentation from a central piece of information.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33333"/>
                </a:solidFill>
                <a:highlight>
                  <a:srgbClr val="FFFFFF"/>
                </a:highlight>
              </a:rPr>
              <a:t>Why and how Maven project started?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/>
            </a:pPr>
            <a:r>
              <a:rPr b="1" lang="en-IN" sz="1050">
                <a:solidFill>
                  <a:srgbClr val="333333"/>
                </a:solidFill>
                <a:highlight>
                  <a:srgbClr val="FFFFFF"/>
                </a:highlight>
              </a:rPr>
              <a:t>Maven</a:t>
            </a: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, a Yiddish word meaning </a:t>
            </a:r>
            <a:r>
              <a:rPr i="1" lang="en-IN" sz="1050">
                <a:solidFill>
                  <a:srgbClr val="333333"/>
                </a:solidFill>
                <a:highlight>
                  <a:srgbClr val="FFFFFF"/>
                </a:highlight>
              </a:rPr>
              <a:t>accumulator of knowledge</a:t>
            </a: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, began as an attempt to simplify the build processes in the Jakarta Turbine project.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There were several projects, each with their own Ant build files, that were all slightly different. JARs were checked into CVS.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Jakarta project team wanted a standard way to build the projects, a clear definition of what the project consisted of, an easy way to publish project information, and a way to share JARs across several projects.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33333"/>
                </a:solidFill>
                <a:highlight>
                  <a:srgbClr val="FFFFFF"/>
                </a:highlight>
              </a:rPr>
              <a:t>Maven’s objectives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Maven’s primary goal is to allow a developer to comprehend the complete state of a development effort in the shortest period of time. In order to attain this goal, Maven deals with several areas of concern: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Making the build process easy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Providing a uniform build system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Providing quality project information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Encouraging better development practices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7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1" name="Google Shape;721;p47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Introduction to Maven 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7"/>
          <p:cNvSpPr txBox="1"/>
          <p:nvPr/>
        </p:nvSpPr>
        <p:spPr>
          <a:xfrm>
            <a:off x="223100" y="981500"/>
            <a:ext cx="87255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b="1" lang="en-IN" sz="1050">
                <a:solidFill>
                  <a:srgbClr val="333333"/>
                </a:solidFill>
                <a:highlight>
                  <a:srgbClr val="FFFFFF"/>
                </a:highlight>
              </a:rPr>
              <a:t>Apache Maven</a:t>
            </a: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 is a software project management and comprehension tool. Based on the concept of a project object model (POM), Maven can manage a project's build, reporting and documentation from a central piece of information.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33333"/>
                </a:solidFill>
                <a:highlight>
                  <a:srgbClr val="FFFFFF"/>
                </a:highlight>
              </a:rPr>
              <a:t>Why and how Maven project started?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/>
            </a:pPr>
            <a:r>
              <a:rPr b="1" lang="en-IN" sz="1050">
                <a:solidFill>
                  <a:srgbClr val="333333"/>
                </a:solidFill>
                <a:highlight>
                  <a:srgbClr val="FFFFFF"/>
                </a:highlight>
              </a:rPr>
              <a:t>Maven</a:t>
            </a: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, a Yiddish word meaning </a:t>
            </a:r>
            <a:r>
              <a:rPr i="1" lang="en-IN" sz="1050">
                <a:solidFill>
                  <a:srgbClr val="333333"/>
                </a:solidFill>
                <a:highlight>
                  <a:srgbClr val="FFFFFF"/>
                </a:highlight>
              </a:rPr>
              <a:t>accumulator of knowledge</a:t>
            </a: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, began as an attempt to simplify the build processes in the Jakarta Turbine project.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There were several projects, each with their own Ant build files, that were all slightly different. JARs were checked into CVS.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Jakarta project team wanted a standard way to build the projects, a clear definition of what the project consisted of, an easy way to publish project information, and a way to share JARs across several projects.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333333"/>
                </a:solidFill>
                <a:highlight>
                  <a:srgbClr val="FFFFFF"/>
                </a:highlight>
              </a:rPr>
              <a:t>Maven’s objectives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Maven’s primary goal is to allow a developer to comprehend the complete state of a development effort in the shortest period of time. In order to attain this goal, Maven deals with several areas of concern: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Making the build process easy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Providing a uniform build system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Providing quality project information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Encouraging better development practices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8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9" name="Google Shape;729;p48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Introduction to Maven : Maven’s objectives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0" name="Google Shape;730;p48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8"/>
          <p:cNvSpPr txBox="1"/>
          <p:nvPr/>
        </p:nvSpPr>
        <p:spPr>
          <a:xfrm>
            <a:off x="223100" y="981500"/>
            <a:ext cx="87255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333333"/>
                </a:solidFill>
                <a:highlight>
                  <a:srgbClr val="FFFFFF"/>
                </a:highlight>
              </a:rPr>
              <a:t>Making the build process easy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While using Maven doesn’t eliminate the need to know about the underlying mechanisms, Maven does shield developers from many details.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88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333333"/>
                </a:solidFill>
                <a:highlight>
                  <a:srgbClr val="FFFFFF"/>
                </a:highlight>
              </a:rPr>
              <a:t>Providing a uniform build system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Maven builds a project using its project object model (POM) and a set of plugins. Once you familiarize yourself with one Maven project, you know how all Maven projects build. This saves time when navigating many projects.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88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333333"/>
                </a:solidFill>
                <a:highlight>
                  <a:srgbClr val="FFFFFF"/>
                </a:highlight>
              </a:rPr>
              <a:t>Providing quality project information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Maven provides useful project information that is in part taken from your POM and in part generated from your project’s sources. For example, Maven can provide: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Change log created directly from source control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Cross referenced sources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Mailing lists managed by the project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Dependencies used by the project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Unit test reports including coverage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Third party code analysis products also provide Maven plugins that add their reports to the standard information given by Maven.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9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7" name="Google Shape;737;p49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Introduction to Maven : Maven’s objectives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38" name="Google Shape;738;p49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9"/>
          <p:cNvSpPr txBox="1"/>
          <p:nvPr/>
        </p:nvSpPr>
        <p:spPr>
          <a:xfrm>
            <a:off x="223100" y="981500"/>
            <a:ext cx="87255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333333"/>
                </a:solidFill>
                <a:highlight>
                  <a:srgbClr val="FFFFFF"/>
                </a:highlight>
              </a:rPr>
              <a:t>Providing guidelines for best practices development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Maven aims to gather current principles for best practices development and make it easy to guide a project in that direction.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For example, specification, execution, and reporting of unit tests are part of the normal build cycle using Maven. Current unit testing best practices were used as guidelines: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Keeping test source code in a separate, but parallel source tree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Using test case naming conventions to locate and execute tests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5275" lvl="0" marL="698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50"/>
              <a:buChar char="■"/>
            </a:pPr>
            <a:r>
              <a:rPr lang="en-IN" sz="1050">
                <a:solidFill>
                  <a:srgbClr val="404040"/>
                </a:solidFill>
                <a:highlight>
                  <a:srgbClr val="FFFFFF"/>
                </a:highlight>
              </a:rPr>
              <a:t>Having test cases setup their environment instead of customizing the build for test preparation</a:t>
            </a:r>
            <a:endParaRPr sz="105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Maven also assists in project workflow such as release and issue management.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33333"/>
                </a:solidFill>
                <a:highlight>
                  <a:srgbClr val="FFFFFF"/>
                </a:highlight>
              </a:rPr>
              <a:t>Maven also suggests some guidelines on how to layout your project’s directory structure. Once you learn the layout, you can easily navigate other projects that use Maven.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8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0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5" name="Google Shape;745;p50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Introduction to Maven : pom.xml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46" name="Google Shape;746;p50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0"/>
          <p:cNvSpPr txBox="1"/>
          <p:nvPr/>
        </p:nvSpPr>
        <p:spPr>
          <a:xfrm>
            <a:off x="114025" y="981500"/>
            <a:ext cx="90300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●</a:t>
            </a:r>
            <a:r>
              <a:rPr lang="en-IN">
                <a:solidFill>
                  <a:schemeClr val="dk1"/>
                </a:solidFill>
              </a:rPr>
              <a:t>Maven resolves dependencies via a </a:t>
            </a:r>
            <a:r>
              <a:rPr b="1" lang="en-IN">
                <a:solidFill>
                  <a:schemeClr val="dk1"/>
                </a:solidFill>
              </a:rPr>
              <a:t>POM.xml</a:t>
            </a:r>
            <a:r>
              <a:rPr lang="en-IN">
                <a:solidFill>
                  <a:schemeClr val="dk1"/>
                </a:solidFill>
              </a:rPr>
              <a:t> file.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●This is a file where the developer, i.e., you, will mention all the other code and libraries that your program will be dependent upon.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●There are some third-party libraries with pre-written code that you can use and install in your project.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●You just need to refer the same in the POM file such that Maven downloads all these pre-written Java codes in the form of JARs.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Example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&lt;project&gt;</a:t>
            </a:r>
            <a:endParaRPr sz="8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&lt;modelVersion&gt;</a:t>
            </a: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4.0.0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&lt;/modelVersion&gt;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&lt;parent&gt;</a:t>
            </a:r>
            <a:endParaRPr sz="8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en-I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com.mycompany.app</a:t>
            </a:r>
            <a:r>
              <a:rPr lang="en-I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8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&lt;artifactId&gt;</a:t>
            </a: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my-app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8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lang="en-I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8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&lt;/parent&gt;</a:t>
            </a:r>
            <a:endParaRPr sz="8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com.mycompany.app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8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&lt;artifactId&gt;</a:t>
            </a:r>
            <a:r>
              <a:rPr lang="en-I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my-module</a:t>
            </a:r>
            <a:r>
              <a:rPr lang="en-I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8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lang="en-IN" sz="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8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8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  <a:endParaRPr sz="8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1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3" name="Google Shape;753;p51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What is JSP?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4" name="Google Shape;754;p51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1"/>
          <p:cNvSpPr txBox="1"/>
          <p:nvPr/>
        </p:nvSpPr>
        <p:spPr>
          <a:xfrm>
            <a:off x="400500" y="1087075"/>
            <a:ext cx="83430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a server side technology.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used for creating web application.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used to create dynamic web content.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JSP tags are used to insert JAVA code into HTML pages.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an advanced version of Servlet Technology.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a Web based technology helps us to create dynamic and platform independent web pages.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this, Java code can be inserted in HTML/ XML pages or both.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JSP is first converted into servlet by JSP container before processing the client’s request.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2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1" name="Google Shape;761;p52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Life Cycle of JSP pages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52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52"/>
          <p:cNvSpPr txBox="1"/>
          <p:nvPr/>
        </p:nvSpPr>
        <p:spPr>
          <a:xfrm>
            <a:off x="400500" y="1087075"/>
            <a:ext cx="83430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JSP pages follow these phases: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Translation of JSP Page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Compilation of JSP Page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Classloading (the classloader loads class file)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Instantiation (Object of the Generated Servlet is created).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Initialization ( the container invokes jspInit() method).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Request processing ( the container invokes _jspService() method).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Destroy ( the container invokes jspDestroy() method).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81000" marR="139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highlight>
                  <a:srgbClr val="FAEBD7"/>
                </a:highlight>
              </a:rPr>
              <a:t>Note: jspInit(), _jspService() and jspDestroy() are the life cycle methods of JSP.</a:t>
            </a:r>
            <a:endParaRPr sz="1600">
              <a:solidFill>
                <a:schemeClr val="dk1"/>
              </a:solidFill>
              <a:highlight>
                <a:srgbClr val="FAEBD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marR="25400" rtl="0" algn="l">
              <a:lnSpc>
                <a:spcPct val="150000"/>
              </a:lnSpc>
              <a:spcBef>
                <a:spcPts val="14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7" l="0" r="0" t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5"/>
          <p:cNvSpPr txBox="1"/>
          <p:nvPr>
            <p:ph idx="10" type="dt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1400"/>
              <a:buFont typeface="Proxima Nova"/>
              <a:buNone/>
            </a:pPr>
            <a:r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4" name="Google Shape;624;p35"/>
          <p:cNvSpPr txBox="1"/>
          <p:nvPr>
            <p:ph idx="12" type="sldNum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5" name="Google Shape;62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5"/>
          <p:cNvSpPr txBox="1"/>
          <p:nvPr/>
        </p:nvSpPr>
        <p:spPr>
          <a:xfrm>
            <a:off x="733775" y="719475"/>
            <a:ext cx="30009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-I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Backend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&amp; Dynamic web pages, Servlet and JSP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b="0" i="0" lang="en-I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7" name="Google Shape;62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3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9" name="Google Shape;769;p53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Life Cycle of JSP pages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53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1" name="Google Shape;7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1209325"/>
            <a:ext cx="6374600" cy="38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4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7" name="Google Shape;777;p54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JSP Syntax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8" name="Google Shape;778;p54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4"/>
          <p:cNvSpPr txBox="1"/>
          <p:nvPr/>
        </p:nvSpPr>
        <p:spPr>
          <a:xfrm>
            <a:off x="168375" y="1354900"/>
            <a:ext cx="789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Syntax available in JSP are following</a:t>
            </a:r>
            <a:endParaRPr b="1"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Declaration Tag :-</a:t>
            </a: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It is used to declare variables.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Syntax:-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&lt;%!  Dec var  %&gt;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Example:-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&lt;%! int var=10; %&gt;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Java Scriplets :-</a:t>
            </a: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It allows us to add any number of JAVA code, variables and expressions.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Syntax:-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 java code %&gt;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5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5" name="Google Shape;785;p55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JSP Syntax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6" name="Google Shape;786;p55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55"/>
          <p:cNvSpPr txBox="1"/>
          <p:nvPr/>
        </p:nvSpPr>
        <p:spPr>
          <a:xfrm>
            <a:off x="168375" y="1354900"/>
            <a:ext cx="789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JSP Expression :-</a:t>
            </a: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It evaluates and convert the expression to a string.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Syntax:-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&lt;%= expression %&gt;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Example:-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 num1 = num1+num2 %&gt;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JAVA Comments :- </a:t>
            </a: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contains the text that is added for information which has to be ignored.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Syntax:- 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&lt;% -- JSP Comments %&gt;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6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3" name="Google Shape;793;p56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Hello world application using JSP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4" name="Google Shape;794;p56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56"/>
          <p:cNvSpPr txBox="1"/>
          <p:nvPr/>
        </p:nvSpPr>
        <p:spPr>
          <a:xfrm>
            <a:off x="168375" y="1354900"/>
            <a:ext cx="8851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 servlet hello world application refer to : https://github.com/Allah-The-Dev/java-spring-boot/tree/main/helloworld_servlet_jsp_spring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40424E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For JSP hello world application refer to : https://github.com/Allah-The-Dev/java-spring-boot/tree/main/helloworld_servlet_jsp_spring</a:t>
            </a:r>
            <a:endParaRPr sz="1100"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7"/>
          <p:cNvSpPr txBox="1"/>
          <p:nvPr/>
        </p:nvSpPr>
        <p:spPr>
          <a:xfrm>
            <a:off x="555037" y="211491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1" name="Google Shape;80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7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-I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i="1"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3" name="Google Shape;803;p57"/>
          <p:cNvSpPr txBox="1"/>
          <p:nvPr>
            <p:ph idx="10" type="dt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23/05/19</a:t>
            </a:r>
            <a:endParaRPr/>
          </a:p>
        </p:txBody>
      </p:sp>
      <p:sp>
        <p:nvSpPr>
          <p:cNvPr id="804" name="Google Shape;804;p57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 txBox="1"/>
          <p:nvPr>
            <p:ph idx="10" type="dt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3" name="Google Shape;633;p36"/>
          <p:cNvSpPr txBox="1"/>
          <p:nvPr>
            <p:ph idx="12" type="sldNum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4" name="Google Shape;634;p36"/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6"/>
          <p:cNvSpPr txBox="1"/>
          <p:nvPr/>
        </p:nvSpPr>
        <p:spPr>
          <a:xfrm>
            <a:off x="413325" y="1239950"/>
            <a:ext cx="84501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IN" sz="1800">
                <a:solidFill>
                  <a:srgbClr val="FFFFFF"/>
                </a:solidFill>
              </a:rPr>
              <a:t>Static and Dynamic web pages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IN" sz="1800">
                <a:solidFill>
                  <a:srgbClr val="FFFFFF"/>
                </a:solidFill>
              </a:rPr>
              <a:t>JSP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 sz="1800">
                <a:solidFill>
                  <a:schemeClr val="lt1"/>
                </a:solidFill>
              </a:rPr>
              <a:t>Introduction to Maven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 sz="1800">
                <a:solidFill>
                  <a:schemeClr val="lt1"/>
                </a:solidFill>
              </a:rPr>
              <a:t>Creating first app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"/>
          <p:cNvSpPr txBox="1"/>
          <p:nvPr>
            <p:ph idx="4294967295" type="sldNum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1" name="Google Shape;641;p37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Static and Dynamic web pages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2" name="Google Shape;642;p37"/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7"/>
          <p:cNvSpPr txBox="1"/>
          <p:nvPr/>
        </p:nvSpPr>
        <p:spPr>
          <a:xfrm>
            <a:off x="306150" y="1087200"/>
            <a:ext cx="8450100" cy="3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Web pages: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Web pages are very simple. It is written in languages such as HTML, JavaScript, CSS, etc.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static web pages when a server receives a request for a web page, then the server sends the response to the client without doing any additional process. 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hese web pages are seen through a web browser.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static web pages, Pages will remain the same until someone changes it manually.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web pages are called websites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Web Pages: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Web Pages are written in languages such as CGI, AJAX, ASP, ASP.NET, etc.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dynamic web pages, the Content of pages is different for different visitors.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It takes more time to load than the static web page.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web pages are used where the information is changed frequently, for example, stock prices, weather information, etc.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web pages are called web applications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9" name="Google Shape;649;p38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Static and Dynamic web pages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0" name="Google Shape;650;p38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75" y="1087075"/>
            <a:ext cx="5832351" cy="39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7" name="Google Shape;657;p39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What is JSP?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8" name="Google Shape;658;p39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9"/>
          <p:cNvSpPr txBox="1"/>
          <p:nvPr/>
        </p:nvSpPr>
        <p:spPr>
          <a:xfrm>
            <a:off x="400500" y="1087075"/>
            <a:ext cx="83430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b="1"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JSP </a:t>
            </a: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technology is used to create web application just like Servlet technology.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can be thought of as an extension to Servlet because it provides more functionality than servlet such as expression language, JSTL,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JSP page consists of HTML tags and JSP tags.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JSP pages are easier to maintain than Servlet because we can separate designing and development.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It provides some additional features such as Expression Language, Custom Tags,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1100"/>
              </a:spcBef>
              <a:spcAft>
                <a:spcPts val="3600"/>
              </a:spcAft>
              <a:buNone/>
            </a:pPr>
            <a:r>
              <a:t/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What is JSP?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400500" y="1087075"/>
            <a:ext cx="83430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a server side technology.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used for creating web application.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used to create dynamic web content.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JSP tags are used to insert JAVA code into HTML pages.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an advanced version of Servlet Technology.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is a Web based technology helps us to create dynamic and platform independent web pages.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this, Java code can be inserted in HTML/ XML pages or both.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JSP is first converted into servlet by JSP container before processing the client’s request.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1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3" name="Google Shape;673;p41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Why JSP is better than Servlet?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4" name="Google Shape;674;p41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1"/>
          <p:cNvSpPr txBox="1"/>
          <p:nvPr/>
        </p:nvSpPr>
        <p:spPr>
          <a:xfrm>
            <a:off x="400500" y="1087075"/>
            <a:ext cx="83430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JSP pages are more advantageous than Servlet:</a:t>
            </a:r>
            <a:endParaRPr b="1"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They are easy to maintain.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 recompilation or redeployment is required.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JSP has access to entire API of JAVA 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rgbClr val="40424E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JSP are extended version of Servlet.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t/>
            </a:r>
            <a:endParaRPr>
              <a:solidFill>
                <a:srgbClr val="40424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2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1" name="Google Shape;681;p42"/>
          <p:cNvSpPr txBox="1"/>
          <p:nvPr/>
        </p:nvSpPr>
        <p:spPr>
          <a:xfrm>
            <a:off x="386003" y="126225"/>
            <a:ext cx="6793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</a:rPr>
              <a:t>Life Cycle</a:t>
            </a:r>
            <a:r>
              <a:rPr lang="en-IN" sz="1800">
                <a:solidFill>
                  <a:srgbClr val="FFFFFF"/>
                </a:solidFill>
              </a:rPr>
              <a:t> of JSP pages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2"/>
          <p:cNvSpPr txBox="1"/>
          <p:nvPr/>
        </p:nvSpPr>
        <p:spPr>
          <a:xfrm>
            <a:off x="400500" y="1087075"/>
            <a:ext cx="83430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JSP pages follow these phases: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Translation of JSP Page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Compilation of JSP Page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Classloading (the classloader loads class file)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Instantiation (Object of the Generated Servlet is created).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Initialization ( the container invokes jspInit() method).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Request processing ( the container invokes _jspService() method).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IN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Destroy ( the container invokes jspDestroy() method).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81000" marR="139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highlight>
                  <a:srgbClr val="FAEBD7"/>
                </a:highlight>
              </a:rPr>
              <a:t>Note: jspInit(), _jspService() and jspDestroy() are the life cycle methods of JSP.</a:t>
            </a:r>
            <a:endParaRPr sz="1600">
              <a:solidFill>
                <a:schemeClr val="dk1"/>
              </a:solidFill>
              <a:highlight>
                <a:srgbClr val="FAEBD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marR="25400" rtl="0" algn="l">
              <a:lnSpc>
                <a:spcPct val="150000"/>
              </a:lnSpc>
              <a:spcBef>
                <a:spcPts val="14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