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71" r:id="rId5"/>
    <p:sldId id="258" r:id="rId6"/>
    <p:sldId id="259" r:id="rId7"/>
    <p:sldId id="260" r:id="rId8"/>
    <p:sldId id="261" r:id="rId9"/>
    <p:sldId id="263" r:id="rId11"/>
    <p:sldId id="262" r:id="rId12"/>
    <p:sldId id="264" r:id="rId13"/>
    <p:sldId id="265" r:id="rId14"/>
    <p:sldId id="266" r:id="rId15"/>
    <p:sldId id="268" r:id="rId16"/>
    <p:sldId id="26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Sol: Using this formula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              M= 2/11 (T*30 ± Ɵ)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            (30*7)- (11*20/2) =100 °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sometimes asked reflex angle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360°-100°=260°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Sol:      30*3-11*40/2=130 °</a:t>
            </a:r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Sol. Using this formula</a:t>
            </a:r>
            <a:endParaRPr lang="en-US" dirty="0" smtClean="0"/>
          </a:p>
          <a:p>
            <a:pPr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                   M= 2/11 (T*30 ± Ɵ)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   put Ɵ =0 , T =3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       2/11*(3*30+0)= 16.36 minutes </a:t>
            </a:r>
            <a:endParaRPr lang="en-US" dirty="0" smtClean="0"/>
          </a:p>
          <a:p>
            <a:pPr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               </a:t>
            </a:r>
            <a:r>
              <a:rPr lang="en-US" dirty="0" err="1" smtClean="0">
                <a:sym typeface="+mn-ea"/>
              </a:rPr>
              <a:t>Ans</a:t>
            </a:r>
            <a:r>
              <a:rPr lang="en-US" dirty="0" smtClean="0">
                <a:sym typeface="+mn-ea"/>
              </a:rPr>
              <a:t> is 03 hours 16.36 minutes </a:t>
            </a:r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Sol : Using this formula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              M= 2/11 (T*30 ± Ɵ)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Put value of Ɵ = 180° &amp; T is 7</a:t>
            </a:r>
            <a:endParaRPr lang="en-US" dirty="0" smtClean="0"/>
          </a:p>
          <a:p>
            <a:pPr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                   M = 5.45 minutes</a:t>
            </a:r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Sol: Using this formula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              M= 2/11 (T*30 ± Ɵ)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Put value of Ɵ = 90° &amp; T is 4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              M = 5.45 minutes or </a:t>
            </a:r>
            <a:endParaRPr lang="en-US" dirty="0" smtClean="0"/>
          </a:p>
          <a:p>
            <a:pPr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                           38.18 minutes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       both are correct answers</a:t>
            </a:r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Sol: 1 minute= 6° then 3 minutes =18°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   </a:t>
            </a:r>
            <a:r>
              <a:rPr lang="en-US" dirty="0" smtClean="0">
                <a:sym typeface="+mn-ea"/>
              </a:rPr>
              <a:t>          now Use this formula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              M= 2/11 (T*30 ± Ɵ)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   put Ɵ value 18° &amp; T is 5</a:t>
            </a:r>
            <a:endParaRPr lang="en-US" dirty="0" smtClean="0"/>
          </a:p>
          <a:p>
            <a:pPr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                   M = 30.54 min or 24 min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ol. in mirror reflection right hand = left hand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             8:20 reflected image is time is 03: 40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 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       23:60 use this trick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-8:20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</a:t>
            </a:r>
            <a:r>
              <a:rPr lang="en-US" dirty="0" err="1">
                <a:sym typeface="+mn-ea"/>
              </a:rPr>
              <a:t>A</a:t>
            </a:r>
            <a:r>
              <a:rPr lang="en-US" dirty="0" err="1" smtClean="0">
                <a:sym typeface="+mn-ea"/>
              </a:rPr>
              <a:t>ns</a:t>
            </a:r>
            <a:r>
              <a:rPr lang="en-US" dirty="0" smtClean="0">
                <a:sym typeface="+mn-ea"/>
              </a:rPr>
              <a:t> 15:40 means 03:40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Sol: use formula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total loss or gain= (Loss or Gain/Wrong time)*total time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In this case total time = 89 hours</a:t>
            </a:r>
            <a:endParaRPr lang="en-US" dirty="0" smtClean="0"/>
          </a:p>
          <a:p>
            <a:pPr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       wrong time= 23hrs 44 min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convert in hrs= 356/15  hrs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 Total loss in minute= 60 minute       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   True time is 10 pm + 60 min = 11 pm</a:t>
            </a:r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Sol: 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first train has left at (11:45- 35 min)= 11:10 am so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     next train will be after 6 hrs at 5:10 pm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4051-B7A7-4ABE-B74B-E91933B58A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49F9-A921-4996-A18B-74EC70C02E9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 </a:t>
            </a:r>
            <a:endParaRPr lang="en-US" sz="1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Presented by</a:t>
            </a:r>
            <a:endParaRPr lang="en-US" dirty="0"/>
          </a:p>
          <a:p>
            <a:r>
              <a:rPr lang="en-US" dirty="0">
                <a:sym typeface="+mn-ea"/>
              </a:rPr>
              <a:t>Dheeraj Gupta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At what time between 7 am and 8 am the hand of clock are in opposite direction?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At what time between 4 &amp; 5 the hands of clock are in right angle ?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At what time between 5 &amp; 6 the hands of clock are 3 minutes apart from each other ?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It is 8:20 in clock . What is it reflected image of clock ?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clock losses 16 min in every 24 hours. If it is set right at 5 in the morning. Then what will be the true when clock shows 10 pm the fourth day?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Train to </a:t>
            </a:r>
            <a:r>
              <a:rPr lang="en-US" dirty="0" err="1" smtClean="0">
                <a:solidFill>
                  <a:srgbClr val="C00000"/>
                </a:solidFill>
              </a:rPr>
              <a:t>delhi</a:t>
            </a:r>
            <a:r>
              <a:rPr lang="en-US" dirty="0" smtClean="0">
                <a:solidFill>
                  <a:srgbClr val="C00000"/>
                </a:solidFill>
              </a:rPr>
              <a:t> leaves every 6 hrs . At the information counter, I see that the train has left the station 35 min bef</a:t>
            </a:r>
            <a:r>
              <a:rPr lang="en-US" dirty="0" smtClean="0">
                <a:solidFill>
                  <a:srgbClr val="C00000"/>
                </a:solidFill>
                <a:sym typeface="+mn-ea"/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re now. If the time now is 11:45 am . What is the time for next train ?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asics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2500"/>
          </a:bodyPr>
          <a:lstStyle/>
          <a:p>
            <a:r>
              <a:rPr lang="en-US" dirty="0" smtClean="0"/>
              <a:t>Clock made by hour hand, minute hand &amp; second hand</a:t>
            </a:r>
            <a:endParaRPr lang="en-US" dirty="0" smtClean="0"/>
          </a:p>
          <a:p>
            <a:r>
              <a:rPr lang="en-US" dirty="0" smtClean="0"/>
              <a:t>For second hand 60 sec = </a:t>
            </a:r>
            <a:r>
              <a:rPr lang="en-US" dirty="0"/>
              <a:t>360</a:t>
            </a:r>
            <a:r>
              <a:rPr lang="en-US" dirty="0" smtClean="0"/>
              <a:t>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1 sec = 6</a:t>
            </a:r>
            <a:r>
              <a:rPr lang="en-US" dirty="0" smtClean="0"/>
              <a:t>°</a:t>
            </a:r>
            <a:endParaRPr lang="en-US" dirty="0" smtClean="0"/>
          </a:p>
          <a:p>
            <a:r>
              <a:rPr lang="en-US" dirty="0" smtClean="0"/>
              <a:t>Same for minute hand  like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60 min = 360</a:t>
            </a:r>
            <a:r>
              <a:rPr lang="en-US" dirty="0" smtClean="0"/>
              <a:t> °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                           1 min = 6</a:t>
            </a:r>
            <a:r>
              <a:rPr lang="en-US" dirty="0" smtClean="0"/>
              <a:t> °</a:t>
            </a:r>
            <a:endParaRPr lang="en-US" dirty="0" smtClean="0"/>
          </a:p>
          <a:p>
            <a:r>
              <a:rPr lang="en-US" dirty="0" smtClean="0"/>
              <a:t>But in hour hand 12 hours = 360</a:t>
            </a:r>
            <a:r>
              <a:rPr lang="en-US" dirty="0" smtClean="0"/>
              <a:t> °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                        1 hour = 30</a:t>
            </a:r>
            <a:r>
              <a:rPr lang="en-US" dirty="0" smtClean="0"/>
              <a:t> °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                                1 min  = 0.5</a:t>
            </a:r>
            <a:r>
              <a:rPr lang="en-US" dirty="0" smtClean="0">
                <a:sym typeface="+mn-ea"/>
              </a:rPr>
              <a:t>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Type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olidFill>
                  <a:srgbClr val="C00000"/>
                </a:solidFill>
              </a:rPr>
              <a:t>Through how many degree does hour hand in a clock moves as the time changes 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    from 3 hours 12 minutes to 6 hours ?</a:t>
            </a:r>
            <a:endParaRPr lang="en-US">
              <a:solidFill>
                <a:srgbClr val="C00000"/>
              </a:solidFill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Both hands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 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times it happen in 12 hours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be coincident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be at right 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be in opposite</a:t>
                      </a:r>
                      <a:r>
                        <a:rPr lang="en-US" baseline="0" dirty="0" smtClean="0"/>
                        <a:t> 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r>
                        <a:rPr lang="en-US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be in straight</a:t>
                      </a:r>
                      <a:r>
                        <a:rPr lang="en-US" baseline="0" dirty="0" smtClean="0"/>
                        <a:t>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/>
                        <a:t>° and 180°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Facts &amp;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Approximately </a:t>
            </a:r>
            <a:r>
              <a:rPr lang="en-US" dirty="0" smtClean="0"/>
              <a:t>coincident is</a:t>
            </a:r>
            <a:r>
              <a:rPr lang="en-US" dirty="0" smtClean="0"/>
              <a:t> after every 65 min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12:00 next </a:t>
            </a:r>
            <a:r>
              <a:rPr lang="en-US" dirty="0" smtClean="0"/>
              <a:t>coincident</a:t>
            </a:r>
            <a:r>
              <a:rPr lang="en-US" dirty="0" smtClean="0"/>
              <a:t> 01:05 next </a:t>
            </a:r>
            <a:r>
              <a:rPr lang="en-US" dirty="0" smtClean="0"/>
              <a:t>coincident 02:11 next 3:16 next 04 :22 &amp; so on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coincident happen in 1 hour-1 time,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dirty="0" smtClean="0"/>
              <a:t>12 hours- 11 times &amp;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</a:t>
            </a:r>
            <a:r>
              <a:rPr lang="en-US" dirty="0" smtClean="0"/>
              <a:t> 24 hours- 22 times</a:t>
            </a:r>
            <a:endParaRPr lang="en-US" dirty="0" smtClean="0"/>
          </a:p>
          <a:p>
            <a:r>
              <a:rPr lang="en-US" dirty="0" smtClean="0"/>
              <a:t>Same for opposite</a:t>
            </a:r>
            <a:endParaRPr lang="en-US" dirty="0" smtClean="0"/>
          </a:p>
          <a:p>
            <a:r>
              <a:rPr lang="en-US" dirty="0" smtClean="0"/>
              <a:t>06:00 next </a:t>
            </a:r>
            <a:r>
              <a:rPr lang="en-US" dirty="0" err="1" smtClean="0"/>
              <a:t>opp</a:t>
            </a:r>
            <a:r>
              <a:rPr lang="en-US" dirty="0" smtClean="0"/>
              <a:t> is 07:05 next 8: 11 &amp; so on.</a:t>
            </a:r>
            <a:endParaRPr lang="en-US" dirty="0" smtClean="0"/>
          </a:p>
          <a:p>
            <a:r>
              <a:rPr lang="en-US" dirty="0" smtClean="0"/>
              <a:t>Approx right angle after every 33 minutes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used formula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M= 2/11 (T*30 ± Ɵ)</a:t>
            </a:r>
            <a:endParaRPr lang="en-US" dirty="0" smtClean="0"/>
          </a:p>
          <a:p>
            <a:r>
              <a:rPr lang="en-US" dirty="0" smtClean="0"/>
              <a:t>Where M = minute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T = Time hour hand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&amp; </a:t>
            </a:r>
            <a:r>
              <a:rPr lang="en-US" dirty="0" smtClean="0"/>
              <a:t>Ɵ= angle between min &amp; hour needle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ype 2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will be the angle between two hands of a clock at 07:20 am ?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What will be the angle between two hands of a clock at 03:40?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SHORTCUT TRICK</a:t>
            </a:r>
            <a:endParaRPr lang="en-US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hour: minute =1:5 then      And if hour : minute = 1:4 then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angle is minute/2                                      angle is = 2*minute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399" y="3048000"/>
          <a:ext cx="3733801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04"/>
                <a:gridCol w="1324897"/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07:35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r>
                        <a:rPr lang="en-US" dirty="0" smtClean="0"/>
                        <a:t>°</a:t>
                      </a:r>
                      <a:endParaRPr lang="en-US" dirty="0" smtClean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10:50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25°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09:45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</a:t>
                      </a:r>
                      <a:r>
                        <a:rPr lang="en-US" dirty="0" smtClean="0"/>
                        <a:t>°</a:t>
                      </a:r>
                      <a:endParaRPr lang="en-US" dirty="0" smtClean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05:25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r>
                        <a:rPr lang="en-US" dirty="0" smtClean="0"/>
                        <a:t>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3048000"/>
          <a:ext cx="381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09:36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r>
                        <a:rPr lang="en-US" dirty="0" smtClean="0"/>
                        <a:t>°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04:16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r>
                        <a:rPr lang="en-US" dirty="0" smtClean="0"/>
                        <a:t>°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11:44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r>
                        <a:rPr lang="en-US" dirty="0" smtClean="0"/>
                        <a:t>°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03:12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r>
                        <a:rPr lang="en-US" dirty="0" smtClean="0"/>
                        <a:t>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3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At what time between 3 &amp; 4 , the hands of clock co-</a:t>
            </a:r>
            <a:r>
              <a:rPr lang="en-US" dirty="0" err="1" smtClean="0">
                <a:solidFill>
                  <a:srgbClr val="C00000"/>
                </a:solidFill>
              </a:rPr>
              <a:t>incide</a:t>
            </a:r>
            <a:r>
              <a:rPr lang="en-US" dirty="0" smtClean="0">
                <a:solidFill>
                  <a:srgbClr val="C00000"/>
                </a:solidFill>
              </a:rPr>
              <a:t> ?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WPS Presentation</Application>
  <PresentationFormat>On-screen Show (4:3)</PresentationFormat>
  <Paragraphs>164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clock </vt:lpstr>
      <vt:lpstr>Basics</vt:lpstr>
      <vt:lpstr>Type 1</vt:lpstr>
      <vt:lpstr>facts</vt:lpstr>
      <vt:lpstr>Facts &amp; Shortcuts</vt:lpstr>
      <vt:lpstr>Most used formula</vt:lpstr>
      <vt:lpstr>Type 2</vt:lpstr>
      <vt:lpstr>SHORTCUT TRICK</vt:lpstr>
      <vt:lpstr>Type 3</vt:lpstr>
      <vt:lpstr>Type 4</vt:lpstr>
      <vt:lpstr>Type 5</vt:lpstr>
      <vt:lpstr>Type 6</vt:lpstr>
      <vt:lpstr>Type 7</vt:lpstr>
      <vt:lpstr>Type 8</vt:lpstr>
      <vt:lpstr>Type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</dc:title>
  <dc:creator>Shubham</dc:creator>
  <cp:lastModifiedBy>Shubham</cp:lastModifiedBy>
  <cp:revision>50</cp:revision>
  <dcterms:created xsi:type="dcterms:W3CDTF">2022-01-02T16:51:00Z</dcterms:created>
  <dcterms:modified xsi:type="dcterms:W3CDTF">2023-04-04T09:05:24Z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62679894F03540D1B1B9D911224C4FC2</vt:lpwstr>
  </property>
  <property fmtid="{D5CDD505-2E9C-101B-9397-08002B2CF9AE}" pid="3" name="KSOProductBuildVer">
    <vt:lpwstr>1033-11.2.0.11516</vt:lpwstr>
  </property>
</Properties>
</file>