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890426-8D97-4536-B710-FD5901BA094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B99EA8-BE30-46D2-B4CF-6FEF33B62E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3B302C-41E8-458B-B49D-CA1269CAEC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8F0FEF-99C1-497E-A88B-2F3BFA29446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9242A2-3873-4AB2-B818-0F87A76F3F8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53713A-2AF5-42AF-B7EA-61F00774864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4C8E3F-71E4-42BD-B08C-1C510FAE423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EB43DC-6D20-4917-AA18-4B6D60802D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9DD5B6-FDEF-4403-BD8A-8E68793D1D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040855-14C8-4E97-81CC-10987760918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7C5B3C-EF13-4F54-BDBB-A5F447DDD0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579EBF-3E50-4C03-AC0B-D6D8B909BE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C6134B-DED9-4E8E-9B58-9E71027BFFAA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B0F0"/>
                </a:solidFill>
                <a:latin typeface="Calibri Light"/>
              </a:rPr>
              <a:t>              </a:t>
            </a:r>
            <a:r>
              <a:rPr lang="en-US" sz="4800" b="1" strike="noStrike" spc="-1">
                <a:solidFill>
                  <a:srgbClr val="000000"/>
                </a:solidFill>
                <a:latin typeface="Calibri Light"/>
              </a:rPr>
              <a:t>Syllogism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1. Statements: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All men are dogs.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All dogs are cats.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Conclusions.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I. All men are Cats.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II. All cats are men.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2. Statements: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 bat is ball.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 ball is wicket.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Conclusions: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I. No bat is wicket.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II. All wickets are bats.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3. Statements: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 women teacher can play.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Some women teachers are athletes.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Conclusions: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I. Male athletes can play.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II. Some athletes can play.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B0F0"/>
                </a:solidFill>
                <a:latin typeface="Calibri Light"/>
              </a:rPr>
              <a:t>              </a:t>
            </a:r>
            <a:r>
              <a:rPr lang="en-US" sz="4800" b="1" strike="noStrike" spc="-1">
                <a:solidFill>
                  <a:srgbClr val="000000"/>
                </a:solidFill>
                <a:latin typeface="Calibri Light"/>
              </a:rPr>
              <a:t>Possibility </a:t>
            </a:r>
            <a:br>
              <a:rPr sz="4800"/>
            </a:br>
            <a:r>
              <a:rPr lang="en-US" sz="4800" b="1" strike="noStrike" spc="-1">
                <a:solidFill>
                  <a:srgbClr val="000000"/>
                </a:solidFill>
                <a:latin typeface="Calibri Light"/>
              </a:rPr>
              <a:t>          Based Questions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4. Statements: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All buildings are houses.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 house is an apartment.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All apartments are flats.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8880" cy="551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5. Statements: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Some oceans are seas.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All oceans are rivers.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 river is a canal.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8880" cy="551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6. Statements: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 day is night.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All nights are noon.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 noon is an evening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360000" y="1033200"/>
            <a:ext cx="8297640" cy="472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1240" y="1188000"/>
            <a:ext cx="865476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80000" y="917640"/>
            <a:ext cx="8640000" cy="340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380880" y="380880"/>
            <a:ext cx="8228880" cy="64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31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180000" y="350640"/>
            <a:ext cx="8640000" cy="306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0" y="135360"/>
            <a:ext cx="8460000" cy="364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360000" y="1003680"/>
            <a:ext cx="8460000" cy="488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180000" y="252360"/>
            <a:ext cx="8640000" cy="262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8880" cy="601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7200" b="0" strike="noStrike" spc="-1">
                <a:solidFill>
                  <a:srgbClr val="000000"/>
                </a:solidFill>
                <a:latin typeface="Calibri"/>
              </a:rPr>
              <a:t>Practice </a:t>
            </a:r>
            <a:endParaRPr lang="en-IN" sz="7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7200" b="0" strike="noStrike" spc="-1">
                <a:solidFill>
                  <a:srgbClr val="000000"/>
                </a:solidFill>
                <a:latin typeface="Calibri"/>
              </a:rPr>
              <a:t>              Questions</a:t>
            </a:r>
            <a:endParaRPr lang="en-IN" sz="7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163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              Syllogism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Possibility            Based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Saurav Hathi</cp:lastModifiedBy>
  <cp:revision>48</cp:revision>
  <dcterms:created xsi:type="dcterms:W3CDTF">2016-10-21T17:21:39Z</dcterms:created>
  <dcterms:modified xsi:type="dcterms:W3CDTF">2023-03-19T17:15:27Z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