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68563"/>
            <a:ext cx="8947150" cy="37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740" y="2052638"/>
            <a:ext cx="824829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6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601" y="2052638"/>
            <a:ext cx="855257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7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8216"/>
            <a:ext cx="8947150" cy="39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3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3" y="2297906"/>
            <a:ext cx="8591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MODULES</vt:lpstr>
      <vt:lpstr>MODULES</vt:lpstr>
      <vt:lpstr>MODULES</vt:lpstr>
      <vt:lpstr>MODULES</vt:lpstr>
      <vt:lpstr>MODULES</vt:lpstr>
      <vt:lpstr>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Windows User</dc:creator>
  <cp:lastModifiedBy>Windows User</cp:lastModifiedBy>
  <cp:revision>1</cp:revision>
  <dcterms:created xsi:type="dcterms:W3CDTF">2018-09-27T03:04:38Z</dcterms:created>
  <dcterms:modified xsi:type="dcterms:W3CDTF">2018-09-27T03:08:35Z</dcterms:modified>
</cp:coreProperties>
</file>