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46" d="100"/>
          <a:sy n="46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6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0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6700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9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9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7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6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A38131-2C7F-40F8-B499-006035FE1CE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876C-5646-46CC-BFB9-9323E86C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3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7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169" y="2052638"/>
            <a:ext cx="883943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337" y="2052638"/>
            <a:ext cx="875910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1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417" y="2052638"/>
            <a:ext cx="882094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49544"/>
            <a:ext cx="8947150" cy="40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2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845" y="2052638"/>
            <a:ext cx="876408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9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615" y="2052638"/>
            <a:ext cx="890254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49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09310"/>
            <a:ext cx="8947150" cy="40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622" y="2052638"/>
            <a:ext cx="88645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1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791" y="2052638"/>
            <a:ext cx="804619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3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30022"/>
            <a:ext cx="8947150" cy="384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1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90" y="2052638"/>
            <a:ext cx="879699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1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200" y="2052638"/>
            <a:ext cx="866137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1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73399"/>
            <a:ext cx="8947150" cy="39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0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879" y="2052638"/>
            <a:ext cx="873601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6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99177"/>
            <a:ext cx="8947150" cy="410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0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465" y="2052638"/>
            <a:ext cx="882684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97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46</Words>
  <Application>Microsoft Office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PYTHON</vt:lpstr>
      <vt:lpstr>PowerPoint Presentation</vt:lpstr>
      <vt:lpstr>What is Python</vt:lpstr>
      <vt:lpstr>What is Python</vt:lpstr>
      <vt:lpstr>What is Python</vt:lpstr>
      <vt:lpstr>What is Python</vt:lpstr>
      <vt:lpstr>What is Python</vt:lpstr>
      <vt:lpstr>What is Python</vt:lpstr>
      <vt:lpstr>What is Python</vt:lpstr>
      <vt:lpstr>What is Python</vt:lpstr>
      <vt:lpstr>What is Python</vt:lpstr>
      <vt:lpstr>What is Python</vt:lpstr>
      <vt:lpstr>What is Python</vt:lpstr>
      <vt:lpstr>What is Python</vt:lpstr>
      <vt:lpstr>What is Python</vt:lpstr>
      <vt:lpstr>What is Python</vt:lpstr>
      <vt:lpstr>What is Python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User</dc:creator>
  <cp:lastModifiedBy>Windows User</cp:lastModifiedBy>
  <cp:revision>4</cp:revision>
  <dcterms:created xsi:type="dcterms:W3CDTF">2018-09-25T02:25:51Z</dcterms:created>
  <dcterms:modified xsi:type="dcterms:W3CDTF">2018-09-25T02:59:26Z</dcterms:modified>
</cp:coreProperties>
</file>