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29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7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8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D5F72C-613B-4F74-9BDD-F0213638133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E139-6827-49E3-BEEC-E20B230C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2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5833"/>
            <a:ext cx="8947150" cy="41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1893"/>
            <a:ext cx="8947150" cy="39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5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5566"/>
            <a:ext cx="8947150" cy="41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6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08398"/>
            <a:ext cx="8947150" cy="38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9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3148"/>
            <a:ext cx="8947150" cy="41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59898"/>
            <a:ext cx="8947150" cy="41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00586"/>
            <a:ext cx="8947150" cy="28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53" y="2052638"/>
            <a:ext cx="880506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0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90" y="2052638"/>
            <a:ext cx="881379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30" y="2052638"/>
            <a:ext cx="867011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82" y="2052638"/>
            <a:ext cx="876661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18041"/>
            <a:ext cx="8947150" cy="38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2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2559"/>
            <a:ext cx="8947150" cy="41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41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78312"/>
            <a:ext cx="8947150" cy="35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9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902" y="2052638"/>
            <a:ext cx="852797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1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14209"/>
            <a:ext cx="8947150" cy="40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14131"/>
            <a:ext cx="8947150" cy="38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74" y="2052638"/>
            <a:ext cx="869682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17076"/>
            <a:ext cx="8947150" cy="40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13" y="2052638"/>
            <a:ext cx="881895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8013"/>
            <a:ext cx="8947150" cy="39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11" y="2052638"/>
            <a:ext cx="876675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36076"/>
            <a:ext cx="8947150" cy="40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6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20272"/>
            <a:ext cx="8947150" cy="40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45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INPUT/OUTPUT</vt:lpstr>
      <vt:lpstr>INPUT/OUTPUT</vt:lpstr>
      <vt:lpstr>INPUT/OUTPUT</vt:lpstr>
      <vt:lpstr>INPUT/OUTPUT</vt:lpstr>
      <vt:lpstr>INPUT/OUTPUT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dc:creator>Windows User</dc:creator>
  <cp:lastModifiedBy>Windows User</cp:lastModifiedBy>
  <cp:revision>2</cp:revision>
  <dcterms:created xsi:type="dcterms:W3CDTF">2018-09-25T03:08:20Z</dcterms:created>
  <dcterms:modified xsi:type="dcterms:W3CDTF">2018-09-25T03:23:23Z</dcterms:modified>
</cp:coreProperties>
</file>