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61" r:id="rId4"/>
    <p:sldId id="278" r:id="rId5"/>
    <p:sldId id="275" r:id="rId6"/>
    <p:sldId id="279" r:id="rId8"/>
    <p:sldId id="276" r:id="rId9"/>
    <p:sldId id="262" r:id="rId10"/>
    <p:sldId id="263" r:id="rId11"/>
    <p:sldId id="264" r:id="rId12"/>
    <p:sldId id="265" r:id="rId13"/>
    <p:sldId id="266" r:id="rId14"/>
    <p:sldId id="267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vya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commentAuthors" Target="commentAuthors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4170" y="2151380"/>
            <a:ext cx="9144000" cy="2555875"/>
          </a:xfrm>
        </p:spPr>
        <p:txBody>
          <a:bodyPr>
            <a:normAutofit fontScale="90000"/>
          </a:bodyPr>
          <a:p>
            <a:r>
              <a:rPr lang="en-US">
                <a:sym typeface="+mn-ea"/>
              </a:rPr>
              <a:t>INT222</a:t>
            </a:r>
            <a:br>
              <a:rPr lang="en-US">
                <a:sym typeface="+mn-ea"/>
              </a:rPr>
            </a:br>
            <a:r>
              <a:rPr lang="en-US">
                <a:sym typeface="+mn-ea"/>
              </a:rPr>
              <a:t>Advance Web Development</a:t>
            </a:r>
            <a:br>
              <a:rPr lang="en-US"/>
            </a:br>
            <a:endParaRPr lang="en-US" b="1">
              <a:latin typeface="Arial Bold" panose="020B0604020202020204" charset="0"/>
              <a:cs typeface="Arial Bold" panose="020B060402020202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12405" y="5410200"/>
            <a:ext cx="4224020" cy="1203325"/>
          </a:xfrm>
        </p:spPr>
        <p:txBody>
          <a:bodyPr/>
          <a:p>
            <a:r>
              <a:rPr lang="en-US">
                <a:sym typeface="+mn-ea"/>
              </a:rPr>
              <a:t>BY : DIVYA THAKUR</a:t>
            </a:r>
            <a:endParaRPr lang="en-US"/>
          </a:p>
          <a:p>
            <a:r>
              <a:rPr lang="en-US">
                <a:sym typeface="+mn-ea"/>
              </a:rPr>
              <a:t>UID:28300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7815"/>
            <a:ext cx="10515600" cy="5879465"/>
          </a:xfrm>
        </p:spPr>
        <p:txBody>
          <a:bodyPr/>
          <a:p>
            <a:pPr marL="0" indent="0">
              <a:buNone/>
            </a:pPr>
            <a:r>
              <a:rPr lang="en-US" b="1"/>
              <a:t>Another way to read a file:</a:t>
            </a:r>
            <a:endParaRPr lang="en-US" b="1"/>
          </a:p>
          <a:p>
            <a:pPr marL="0" indent="0">
              <a:buNone/>
            </a:pPr>
            <a:r>
              <a:rPr lang="en-US"/>
              <a:t>                  </a:t>
            </a:r>
            <a:r>
              <a:rPr lang="en-US">
                <a:sym typeface="+mn-ea"/>
              </a:rPr>
              <a:t>fs.readFileSync("newfile.txt",”utf-8”);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/>
              <a:t>	UTF-8 stands for “Unicode Transformation Format - 8 bits.” </a:t>
            </a:r>
            <a:endParaRPr lang="en-US"/>
          </a:p>
          <a:p>
            <a:pPr marL="0" indent="0">
              <a:buNone/>
            </a:pPr>
            <a:r>
              <a:rPr lang="en-US"/>
              <a:t>	This means that UTF-8 takes the code point for a given 	Unicode character and translates it into a string of binary. It 	also does the reverse, reading in binary digits and 	converting them back to characters.</a:t>
            </a:r>
            <a:endParaRPr lang="en-US"/>
          </a:p>
          <a:p>
            <a:pPr marL="0" indent="0">
              <a:buNone/>
            </a:pPr>
            <a:r>
              <a:rPr lang="en-US"/>
              <a:t>   </a:t>
            </a:r>
            <a:endParaRPr lang="en-US"/>
          </a:p>
          <a:p>
            <a:pPr marL="0" indent="0">
              <a:buNone/>
            </a:pPr>
            <a:r>
              <a:rPr lang="en-US"/>
              <a:t>5 Rename a File:</a:t>
            </a:r>
            <a:endParaRPr lang="en-US"/>
          </a:p>
          <a:p>
            <a:pPr marL="0" indent="0">
              <a:buNone/>
            </a:pPr>
            <a:r>
              <a:rPr lang="en-US"/>
              <a:t>	fs.renameSync("oldfilename.txt","newfilename.txt");	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1520"/>
          </a:xfrm>
        </p:spPr>
        <p:txBody>
          <a:bodyPr>
            <a:normAutofit fontScale="90000"/>
          </a:bodyPr>
          <a:p>
            <a:r>
              <a:rPr lang="en-US"/>
              <a:t>Asynchronous  FS /Callback required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9680"/>
            <a:ext cx="10515600" cy="4927600"/>
          </a:xfrm>
        </p:spPr>
        <p:txBody>
          <a:bodyPr/>
          <a:p>
            <a:r>
              <a:rPr lang="en-US">
                <a:sym typeface="+mn-ea"/>
              </a:rPr>
              <a:t>1 Create a file: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	const fs= require("fs");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	fs.writeFile("fs.txt","i am the original data",(err)=&gt;{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	console.log('file is created');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    	console.log(err);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				});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2 Add Data to file: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/>
              <a:t>	fs.appendFile("fs.txt",": ,hello i am added ",(err) =&gt;{</a:t>
            </a:r>
            <a:endParaRPr lang="en-US"/>
          </a:p>
          <a:p>
            <a:pPr marL="0" indent="0">
              <a:buNone/>
            </a:pPr>
            <a:r>
              <a:rPr lang="en-US"/>
              <a:t>    			console.log("task completed");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80390"/>
            <a:ext cx="10515600" cy="5596890"/>
          </a:xfrm>
        </p:spPr>
        <p:txBody>
          <a:bodyPr/>
          <a:p>
            <a:r>
              <a:rPr lang="en-US">
                <a:sym typeface="+mn-ea"/>
              </a:rPr>
              <a:t>3 Read File Data: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	fs.readFile("fs.txt",(err,data)  =&gt;{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   		 console.log(data);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				})</a:t>
            </a:r>
            <a:endParaRPr lang="en-US">
              <a:sym typeface="+mn-ea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670"/>
          </a:xfrm>
        </p:spPr>
        <p:txBody>
          <a:bodyPr/>
          <a:p>
            <a:r>
              <a:rPr lang="en-US"/>
              <a:t>Operating System Module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8430"/>
            <a:ext cx="10515600" cy="4768850"/>
          </a:xfrm>
        </p:spPr>
        <p:txBody>
          <a:bodyPr/>
          <a:p>
            <a:r>
              <a:rPr lang="en-US"/>
              <a:t>The node:os module provides operating system-related utility methods and properties. It can be accessed using</a:t>
            </a:r>
            <a:endParaRPr lang="en-US"/>
          </a:p>
          <a:p>
            <a:pPr marL="0" indent="0">
              <a:buNone/>
            </a:pPr>
            <a:r>
              <a:rPr lang="en-US"/>
              <a:t>			</a:t>
            </a:r>
            <a:r>
              <a:rPr lang="en-US" b="1"/>
              <a:t>const os = require('node:os');</a:t>
            </a:r>
            <a:endParaRPr lang="en-US" b="1"/>
          </a:p>
          <a:p>
            <a:r>
              <a:rPr lang="en-US"/>
              <a:t>Used to access data and information of the operating system using nodejs.</a:t>
            </a:r>
            <a:endParaRPr lang="en-US"/>
          </a:p>
          <a:p>
            <a:r>
              <a:rPr lang="en-US"/>
              <a:t>The OS module provides information about the computer's operating system.</a:t>
            </a:r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0430"/>
          </a:xfrm>
        </p:spPr>
        <p:txBody>
          <a:bodyPr/>
          <a:p>
            <a:r>
              <a:rPr lang="en-US"/>
              <a:t>OS Properties and Methods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3825"/>
            <a:ext cx="10515600" cy="503618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/>
              <a:t>1. arch() : Returns the operating system CPU architecture</a:t>
            </a:r>
            <a:endParaRPr lang="en-US"/>
          </a:p>
          <a:p>
            <a:pPr marL="0" indent="0">
              <a:buNone/>
            </a:pPr>
            <a:r>
              <a:rPr lang="en-US"/>
              <a:t>			</a:t>
            </a:r>
            <a:r>
              <a:rPr lang="en-US" b="1"/>
              <a:t>const os=require("os");</a:t>
            </a:r>
            <a:endParaRPr lang="en-US" b="1"/>
          </a:p>
          <a:p>
            <a:pPr marL="0" indent="0">
              <a:buNone/>
            </a:pPr>
            <a:r>
              <a:rPr lang="en-US" b="1"/>
              <a:t>			console.log(os.arch());	</a:t>
            </a:r>
            <a:endParaRPr lang="en-US" b="1"/>
          </a:p>
          <a:p>
            <a:pPr marL="0" indent="0">
              <a:buNone/>
            </a:pPr>
            <a:r>
              <a:rPr lang="en-US"/>
              <a:t>2.</a:t>
            </a:r>
            <a:r>
              <a:rPr lang="en-US" b="1"/>
              <a:t> </a:t>
            </a:r>
            <a:r>
              <a:rPr lang="en-US"/>
              <a:t>os.freemem() : Returns the amount of free system memory in 				bytes as an integer.</a:t>
            </a:r>
            <a:endParaRPr lang="en-US"/>
          </a:p>
          <a:p>
            <a:pPr marL="0" indent="0">
              <a:buNone/>
            </a:pPr>
            <a:r>
              <a:rPr lang="en-US"/>
              <a:t>			</a:t>
            </a:r>
            <a:r>
              <a:rPr lang="en-US" b="1"/>
              <a:t>const mem = os.freemem();</a:t>
            </a:r>
            <a:endParaRPr lang="en-US" b="1"/>
          </a:p>
          <a:p>
            <a:pPr marL="0" indent="0">
              <a:buNone/>
            </a:pPr>
            <a:r>
              <a:rPr lang="en-US" b="1"/>
              <a:t>			console.log(mem);</a:t>
            </a:r>
            <a:endParaRPr lang="en-US" b="1"/>
          </a:p>
          <a:p>
            <a:pPr marL="0" indent="0">
              <a:buNone/>
            </a:pPr>
            <a:r>
              <a:rPr lang="en-US"/>
              <a:t>3.totalmem() :Returns the number of total memory of the 					system</a:t>
            </a:r>
            <a:endParaRPr lang="en-US"/>
          </a:p>
          <a:p>
            <a:pPr marL="0" indent="0">
              <a:buNone/>
            </a:pPr>
            <a:r>
              <a:rPr lang="en-US"/>
              <a:t>			</a:t>
            </a:r>
            <a:r>
              <a:rPr lang="en-US" b="1">
                <a:sym typeface="+mn-ea"/>
              </a:rPr>
              <a:t>const mem = os.totalmem();</a:t>
            </a:r>
            <a:endParaRPr lang="en-US" b="1"/>
          </a:p>
          <a:p>
            <a:pPr marL="0" indent="0">
              <a:buNone/>
            </a:pPr>
            <a:r>
              <a:rPr lang="en-US" b="1">
                <a:sym typeface="+mn-ea"/>
              </a:rPr>
              <a:t>			console.log(mem);</a:t>
            </a:r>
            <a:endParaRPr lang="en-US" b="1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3060"/>
            <a:ext cx="10515600" cy="582422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/>
              <a:t>4. hostname() : Returns the hostname of the operating system</a:t>
            </a:r>
            <a:endParaRPr lang="en-US"/>
          </a:p>
          <a:p>
            <a:pPr marL="0" indent="0">
              <a:buNone/>
            </a:pPr>
            <a:r>
              <a:rPr lang="en-US"/>
              <a:t>			</a:t>
            </a:r>
            <a:r>
              <a:rPr lang="en-US" b="1"/>
              <a:t>console.log(os.hostname());</a:t>
            </a:r>
            <a:r>
              <a:rPr lang="en-US"/>
              <a:t>	</a:t>
            </a:r>
            <a:endParaRPr lang="en-US"/>
          </a:p>
          <a:p>
            <a:pPr marL="0" indent="0">
              <a:buNone/>
            </a:pPr>
            <a:r>
              <a:rPr lang="en-US"/>
              <a:t>5. release()	:Returns information about the operating system's 			release.</a:t>
            </a:r>
            <a:endParaRPr lang="en-US"/>
          </a:p>
          <a:p>
            <a:pPr marL="0" indent="0">
              <a:buNone/>
            </a:pPr>
            <a:r>
              <a:rPr lang="en-US"/>
              <a:t>			</a:t>
            </a:r>
            <a:r>
              <a:rPr lang="en-US" b="1">
                <a:sym typeface="+mn-ea"/>
              </a:rPr>
              <a:t>console.log(os.release());</a:t>
            </a:r>
            <a:endParaRPr lang="en-US"/>
          </a:p>
          <a:p>
            <a:pPr marL="0" indent="0">
              <a:buNone/>
            </a:pPr>
            <a:r>
              <a:rPr lang="en-US"/>
              <a:t>6. tmpdir()	:Returns the operating system's default directory for 		temporary files.</a:t>
            </a:r>
            <a:endParaRPr lang="en-US"/>
          </a:p>
          <a:p>
            <a:pPr marL="0" indent="0">
              <a:buNone/>
            </a:pPr>
            <a:r>
              <a:rPr lang="en-US"/>
              <a:t>			</a:t>
            </a:r>
            <a:r>
              <a:rPr lang="en-US" b="1">
                <a:sym typeface="+mn-ea"/>
              </a:rPr>
              <a:t>console.log(os.tmpdir());</a:t>
            </a:r>
            <a:endParaRPr lang="en-US"/>
          </a:p>
          <a:p>
            <a:pPr marL="0" indent="0">
              <a:buNone/>
            </a:pPr>
            <a:r>
              <a:rPr lang="en-US"/>
              <a:t>7. type()	:Returns the name of the operating system.</a:t>
            </a:r>
            <a:endParaRPr lang="en-US"/>
          </a:p>
          <a:p>
            <a:pPr marL="0" indent="0">
              <a:buNone/>
            </a:pPr>
            <a:r>
              <a:rPr lang="en-US"/>
              <a:t>			</a:t>
            </a:r>
            <a:r>
              <a:rPr lang="en-US" b="1">
                <a:sym typeface="+mn-ea"/>
              </a:rPr>
              <a:t>console.log(os.type());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5930"/>
            <a:ext cx="10515600" cy="574738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>
                <a:sym typeface="+mn-ea"/>
              </a:rPr>
              <a:t>8. uptime()	:Returns the uptime of the operating system, in 			seconds. This method returns an integer value that 			specifies the number of seconds the system is 			running i.e. system uptime.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/>
              <a:t>				</a:t>
            </a:r>
            <a:r>
              <a:rPr lang="en-US" b="1">
                <a:sym typeface="+mn-ea"/>
              </a:rPr>
              <a:t>console.log(os.uptime());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9.userInfo()	:Returns information about the current user.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				</a:t>
            </a:r>
            <a:r>
              <a:rPr lang="en-US" b="1">
                <a:sym typeface="+mn-ea"/>
              </a:rPr>
              <a:t>console.log(os.userInfo());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/>
              <a:t>10.version()  : returns version of operating system .</a:t>
            </a:r>
            <a:endParaRPr lang="en-US"/>
          </a:p>
          <a:p>
            <a:pPr marL="0" indent="0">
              <a:buNone/>
            </a:pPr>
            <a:r>
              <a:rPr lang="en-US"/>
              <a:t>			</a:t>
            </a:r>
            <a:r>
              <a:rPr lang="en-US" b="1"/>
              <a:t>console.log(os.version());</a:t>
            </a:r>
            <a:endParaRPr lang="en-US" b="1"/>
          </a:p>
          <a:p>
            <a:pPr marL="0" indent="0">
              <a:buNone/>
            </a:pPr>
            <a:endParaRPr lang="en-US"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3060"/>
            <a:ext cx="10515600" cy="582422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>
                <a:sym typeface="+mn-ea"/>
              </a:rPr>
              <a:t>11. os.constants : 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			</a:t>
            </a:r>
            <a:r>
              <a:rPr lang="en-US" b="1">
                <a:sym typeface="+mn-ea"/>
              </a:rPr>
              <a:t>console.log(os.constants);</a:t>
            </a:r>
            <a:endParaRPr lang="en-US" b="1">
              <a:sym typeface="+mn-ea"/>
            </a:endParaRPr>
          </a:p>
          <a:p>
            <a:pPr marL="0" indent="0">
              <a:buNone/>
            </a:pPr>
            <a:endParaRPr lang="en-US"/>
          </a:p>
          <a:p>
            <a:pPr lvl="1"/>
            <a:r>
              <a:rPr lang="en-US"/>
              <a:t>It returns an object that contains operating system specified constants. Example: error codes, signal constants, priority constant, dlopen constants, etc.</a:t>
            </a:r>
            <a:endParaRPr lang="en-US"/>
          </a:p>
          <a:p>
            <a:pPr lvl="1"/>
            <a:r>
              <a:rPr lang="en-US"/>
              <a:t>Signal constants can be accessed by using 		</a:t>
            </a:r>
            <a:r>
              <a:rPr lang="en-US" b="1"/>
              <a:t>os.constants.signals </a:t>
            </a:r>
            <a:endParaRPr lang="en-US" b="1"/>
          </a:p>
          <a:p>
            <a:pPr lvl="1"/>
            <a:r>
              <a:rPr lang="en-US"/>
              <a:t>priority constants can be accessed by using 			</a:t>
            </a:r>
            <a:r>
              <a:rPr lang="en-US" b="1"/>
              <a:t>os.constants.priority.</a:t>
            </a:r>
            <a:endParaRPr lang="en-US" b="1"/>
          </a:p>
          <a:p>
            <a:pPr lvl="1"/>
            <a:r>
              <a:rPr lang="en-US"/>
              <a:t>Error contants can be acessed by using 			</a:t>
            </a:r>
            <a:r>
              <a:rPr lang="en-US" b="1"/>
              <a:t>console.log(os.constants.errno); </a:t>
            </a:r>
            <a:endParaRPr lang="en-US" b="1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/>
              <a:t>12. cpus() : Returns an array containing information about the 				computer's CPUs</a:t>
            </a:r>
            <a:endParaRPr lang="en-US"/>
          </a:p>
          <a:p>
            <a:pPr marL="0" indent="0">
              <a:buNone/>
            </a:pPr>
            <a:r>
              <a:rPr lang="en-US"/>
              <a:t>		</a:t>
            </a:r>
            <a:r>
              <a:rPr lang="en-US" b="1">
                <a:sym typeface="+mn-ea"/>
              </a:rPr>
              <a:t>console.log(os.cpus);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9115"/>
          </a:xfrm>
        </p:spPr>
        <p:txBody>
          <a:bodyPr>
            <a:normAutofit fontScale="90000"/>
          </a:bodyPr>
          <a:p>
            <a:r>
              <a:rPr lang="en-US"/>
              <a:t>Path Module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5525"/>
            <a:ext cx="10515600" cy="5151755"/>
          </a:xfrm>
        </p:spPr>
        <p:txBody>
          <a:bodyPr/>
          <a:p>
            <a:r>
              <a:rPr lang="en-US"/>
              <a:t>The Path module provides a way of working with directories and file paths.</a:t>
            </a:r>
            <a:endParaRPr lang="en-US"/>
          </a:p>
          <a:p>
            <a:r>
              <a:rPr lang="en-US"/>
              <a:t>The node:path module provides utilities for working with file and directory paths. It can be accessed using:</a:t>
            </a:r>
            <a:endParaRPr lang="en-US"/>
          </a:p>
          <a:p>
            <a:pPr marL="0" indent="0">
              <a:buNone/>
            </a:pPr>
            <a:r>
              <a:rPr lang="en-US"/>
              <a:t>		</a:t>
            </a:r>
            <a:r>
              <a:rPr lang="en-US" b="1"/>
              <a:t>const path = require(‘path');	</a:t>
            </a:r>
            <a:r>
              <a:rPr lang="en-US"/>
              <a:t>	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1695"/>
          </a:xfrm>
        </p:spPr>
        <p:txBody>
          <a:bodyPr/>
          <a:p>
            <a:r>
              <a:rPr lang="en-US"/>
              <a:t>Path Module Properties And Methods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7455"/>
            <a:ext cx="10515600" cy="4949825"/>
          </a:xfrm>
        </p:spPr>
        <p:txBody>
          <a:bodyPr/>
          <a:p>
            <a:pPr marL="0" indent="0">
              <a:buNone/>
            </a:pPr>
            <a:r>
              <a:rPr lang="en-US"/>
              <a:t>1. path.dirname(‘path’) : The path.dirname() method returns the 	directory name of a path, similar to the Unix dirname 	command.</a:t>
            </a:r>
            <a:endParaRPr lang="en-US"/>
          </a:p>
          <a:p>
            <a:pPr marL="0" indent="0">
              <a:buNone/>
            </a:pPr>
            <a:r>
              <a:rPr lang="en-US"/>
              <a:t>			</a:t>
            </a:r>
            <a:r>
              <a:rPr lang="en-US" b="1"/>
              <a:t>console.log(path.dirname(‘path’));</a:t>
            </a:r>
            <a:endParaRPr lang="en-US" b="1"/>
          </a:p>
          <a:p>
            <a:pPr marL="0" indent="0">
              <a:buNone/>
            </a:pPr>
            <a:r>
              <a:rPr lang="en-US"/>
              <a:t>2. path.extname(‘path’): Returns the file extension of a path.</a:t>
            </a:r>
            <a:endParaRPr lang="en-US"/>
          </a:p>
          <a:p>
            <a:pPr marL="0" indent="0">
              <a:buNone/>
            </a:pPr>
            <a:r>
              <a:rPr lang="en-US"/>
              <a:t>			</a:t>
            </a:r>
            <a:r>
              <a:rPr lang="en-US" b="1">
                <a:sym typeface="+mn-ea"/>
              </a:rPr>
              <a:t>console.log(path.extname(‘path’));</a:t>
            </a:r>
            <a:endParaRPr lang="en-US" b="1">
              <a:sym typeface="+mn-ea"/>
            </a:endParaRPr>
          </a:p>
          <a:p>
            <a:pPr marL="0" indent="0">
              <a:buNone/>
            </a:pPr>
            <a:r>
              <a:rPr lang="en-US"/>
              <a:t>3. path.basename(‘path’) : Returns the last part of a path.</a:t>
            </a:r>
            <a:endParaRPr lang="en-US"/>
          </a:p>
          <a:p>
            <a:pPr marL="0" indent="0">
              <a:buNone/>
            </a:pPr>
            <a:r>
              <a:rPr lang="en-US"/>
              <a:t>			</a:t>
            </a:r>
            <a:r>
              <a:rPr lang="en-US" b="1">
                <a:sym typeface="+mn-ea"/>
              </a:rPr>
              <a:t>console.log(path.basename(‘path’));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/>
              <a:t>4. path.parse(‘path’): Formats a path string into a path object.</a:t>
            </a:r>
            <a:endParaRPr lang="en-US"/>
          </a:p>
          <a:p>
            <a:pPr marL="0" indent="0">
              <a:buNone/>
            </a:pPr>
            <a:r>
              <a:rPr lang="en-US"/>
              <a:t>			</a:t>
            </a:r>
            <a:r>
              <a:rPr lang="en-US" b="1">
                <a:sym typeface="+mn-ea"/>
              </a:rPr>
              <a:t>console.log(path.parse(‘path’));</a:t>
            </a:r>
            <a:endParaRPr lang="en-US" b="1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60350" y="1058545"/>
            <a:ext cx="1129411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/>
              <a:t>Contents  :</a:t>
            </a:r>
            <a:endParaRPr lang="en-US" sz="44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/>
              <a:t>SYNCHRONOUS VS ASYNCHRONOUS</a:t>
            </a:r>
            <a:endParaRPr lang="en-US" sz="44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/>
              <a:t>CALLBACK FUCNTION</a:t>
            </a:r>
            <a:endParaRPr lang="en-US" sz="44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/>
              <a:t>FS MODULE</a:t>
            </a:r>
            <a:endParaRPr lang="en-US" sz="44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/>
              <a:t>OS MODULE</a:t>
            </a:r>
            <a:endParaRPr lang="en-US" sz="44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/>
              <a:t>PATH MODULE</a:t>
            </a:r>
            <a:endParaRPr lang="en-US" sz="4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62940"/>
            <a:ext cx="10515600" cy="5966460"/>
          </a:xfrm>
        </p:spPr>
        <p:txBody>
          <a:bodyPr>
            <a:normAutofit lnSpcReduction="20000"/>
          </a:bodyPr>
          <a:p>
            <a:r>
              <a:rPr lang="en-US" sz="2400">
                <a:latin typeface="Times New Roman Regular" panose="02020603050405020304" charset="0"/>
                <a:cs typeface="Times New Roman Regular" panose="02020603050405020304" charset="0"/>
              </a:rPr>
              <a:t>To accesss the property inside the object returned by parse :</a:t>
            </a:r>
            <a:endParaRPr lang="en-US" sz="24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0" indent="0">
              <a:buNone/>
            </a:pPr>
            <a:r>
              <a:rPr lang="en-US" sz="2400">
                <a:latin typeface="Times New Roman Regular" panose="02020603050405020304" charset="0"/>
                <a:cs typeface="Times New Roman Regular" panose="02020603050405020304" charset="0"/>
              </a:rPr>
              <a:t>		</a:t>
            </a:r>
            <a:r>
              <a:rPr lang="en-US" sz="2400" b="1">
                <a:latin typeface="Times New Roman Bold" panose="02020603050405020304" charset="0"/>
                <a:cs typeface="Times New Roman Bold" panose="02020603050405020304" charset="0"/>
              </a:rPr>
              <a:t>console.log(path.parse(‘path’.propertyname)); </a:t>
            </a:r>
            <a:endParaRPr lang="en-US" sz="2400" b="1"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0" indent="0">
              <a:buNone/>
            </a:pPr>
            <a:endParaRPr lang="en-US" sz="24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0" indent="0" algn="l">
              <a:buNone/>
            </a:pPr>
            <a:r>
              <a:rPr lang="en-US" sz="2400">
                <a:latin typeface="Times New Roman Regular" panose="02020603050405020304" charset="0"/>
                <a:cs typeface="Times New Roman Regular" panose="02020603050405020304" charset="0"/>
              </a:rPr>
              <a:t>5. delimiter	 : Returns the delimiter specified for the platform.</a:t>
            </a:r>
            <a:endParaRPr lang="en-US" sz="24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0" indent="0" algn="just">
              <a:buNone/>
            </a:pPr>
            <a:r>
              <a:rPr lang="en-US" sz="2400">
                <a:latin typeface="Times New Roman Regular" panose="02020603050405020304" charset="0"/>
                <a:cs typeface="Times New Roman Regular" panose="02020603050405020304" charset="0"/>
              </a:rPr>
              <a:t>A delimiter is a sequence of one or more characters for specifying the boundary between separate, independent regions in plain text, mathematical expressions or other data streams. An example of a delimiter is the comma character, which acts as a field delimiter in a sequence of comma-separated values.</a:t>
            </a:r>
            <a:endParaRPr lang="en-US" sz="24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0" indent="0" algn="just">
              <a:buNone/>
            </a:pPr>
            <a:r>
              <a:rPr lang="en-US" sz="2400">
                <a:latin typeface="Times New Roman Regular" panose="02020603050405020304" charset="0"/>
                <a:cs typeface="Times New Roman Regular" panose="02020603050405020304" charset="0"/>
              </a:rPr>
              <a:t>			</a:t>
            </a:r>
            <a:r>
              <a:rPr lang="en-US" sz="2400" b="1">
                <a:latin typeface="Times New Roman Bold" panose="02020603050405020304" charset="0"/>
                <a:cs typeface="Times New Roman Bold" panose="02020603050405020304" charset="0"/>
              </a:rPr>
              <a:t>console.log(path.delimiter);</a:t>
            </a:r>
            <a:endParaRPr lang="en-US" sz="2400" b="1"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0" indent="0" algn="just">
              <a:buNone/>
            </a:pPr>
            <a:endParaRPr lang="en-US" sz="2400" b="1"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0" indent="0" algn="just">
              <a:buNone/>
            </a:pPr>
            <a:r>
              <a:rPr lang="en-US" sz="2400" b="1">
                <a:latin typeface="Times New Roman Bold" panose="02020603050405020304" charset="0"/>
                <a:cs typeface="Times New Roman Bold" panose="02020603050405020304" charset="0"/>
              </a:rPr>
              <a:t>The path.delimiter property returns the delimiter specified for the server.</a:t>
            </a:r>
            <a:endParaRPr lang="en-US" sz="2400" b="1"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0" indent="0" algn="just">
              <a:buNone/>
            </a:pPr>
            <a:r>
              <a:rPr lang="en-US" sz="2400" b="1">
                <a:latin typeface="Times New Roman Bold" panose="02020603050405020304" charset="0"/>
                <a:cs typeface="Times New Roman Bold" panose="02020603050405020304" charset="0"/>
              </a:rPr>
              <a:t>; (semicolon) for Windows</a:t>
            </a:r>
            <a:endParaRPr lang="en-US" sz="2400" b="1"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0" indent="0" algn="just">
              <a:buNone/>
            </a:pPr>
            <a:r>
              <a:rPr lang="en-US" sz="2400" b="1">
                <a:latin typeface="Times New Roman Bold" panose="02020603050405020304" charset="0"/>
                <a:cs typeface="Times New Roman Bold" panose="02020603050405020304" charset="0"/>
              </a:rPr>
              <a:t>: (colon) for POSIX</a:t>
            </a:r>
            <a:endParaRPr lang="en-US" sz="2400" b="1"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0" indent="0" algn="just">
              <a:buNone/>
            </a:pPr>
            <a:r>
              <a:rPr lang="en-US" sz="2400" b="1">
                <a:latin typeface="Times New Roman Bold" panose="02020603050405020304" charset="0"/>
                <a:cs typeface="Times New Roman Bold" panose="02020603050405020304" charset="0"/>
              </a:rPr>
              <a:t>(POSIX (Portable Operating System Interface) is a set of standard operating system interfaces based on the Unix operating system.</a:t>
            </a:r>
            <a:endParaRPr lang="en-US" sz="2400" b="1"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0" indent="0" algn="just">
              <a:buNone/>
            </a:pPr>
            <a:endParaRPr lang="en-US" sz="2400" b="1"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9095"/>
            <a:ext cx="10515600" cy="5798185"/>
          </a:xfrm>
        </p:spPr>
        <p:txBody>
          <a:bodyPr/>
          <a:p>
            <a:pPr marL="0" indent="0">
              <a:buNone/>
            </a:pPr>
            <a:r>
              <a:rPr lang="en-US">
                <a:latin typeface="Times New Roman Regular" panose="02020603050405020304" charset="0"/>
                <a:cs typeface="Times New Roman Regular" panose="02020603050405020304" charset="0"/>
              </a:rPr>
              <a:t>6. join() : Joins the specified paths into one.		</a:t>
            </a:r>
            <a:endParaRPr lang="en-US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0" indent="0">
              <a:buNone/>
            </a:pPr>
            <a:r>
              <a:rPr lang="en-US">
                <a:latin typeface="Times New Roman Regular" panose="02020603050405020304" charset="0"/>
                <a:cs typeface="Times New Roman Regular" panose="02020603050405020304" charset="0"/>
              </a:rPr>
              <a:t>	      You can specify as many path segments as you like.</a:t>
            </a:r>
            <a:endParaRPr lang="en-US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0" indent="0">
              <a:buNone/>
            </a:pPr>
            <a:r>
              <a:rPr lang="en-US">
                <a:latin typeface="Times New Roman Regular" panose="02020603050405020304" charset="0"/>
                <a:cs typeface="Times New Roman Regular" panose="02020603050405020304" charset="0"/>
              </a:rPr>
              <a:t>	      The specified path segments must be strings, 			          		separated by comma.</a:t>
            </a:r>
            <a:endParaRPr lang="en-US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0" indent="0">
              <a:buNone/>
            </a:pPr>
            <a:r>
              <a:rPr lang="en-US">
                <a:latin typeface="Times New Roman Regular" panose="02020603050405020304" charset="0"/>
                <a:cs typeface="Times New Roman Regular" panose="02020603050405020304" charset="0"/>
              </a:rPr>
              <a:t>		</a:t>
            </a:r>
            <a:r>
              <a:rPr lang="en-US" b="1">
                <a:latin typeface="Times New Roman Bold" panose="02020603050405020304" charset="0"/>
                <a:cs typeface="Times New Roman Bold" panose="02020603050405020304" charset="0"/>
              </a:rPr>
              <a:t>const pjoin = path.join('ab', 'abc', 'c_path.js');</a:t>
            </a:r>
            <a:endParaRPr lang="en-US" b="1"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0" indent="0">
              <a:buNone/>
            </a:pPr>
            <a:r>
              <a:rPr lang="en-US" b="1">
                <a:latin typeface="Times New Roman Bold" panose="02020603050405020304" charset="0"/>
                <a:cs typeface="Times New Roman Bold" panose="02020603050405020304" charset="0"/>
              </a:rPr>
              <a:t>				console.log(x);</a:t>
            </a:r>
            <a:endParaRPr lang="en-US" b="1"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0" indent="0">
              <a:buNone/>
            </a:pPr>
            <a:endParaRPr lang="en-US" b="1"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3280"/>
          </a:xfrm>
        </p:spPr>
        <p:txBody>
          <a:bodyPr/>
          <a:p>
            <a:r>
              <a:rPr lang="en-US"/>
              <a:t>Synchronous VS Asynchronous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4950"/>
            <a:ext cx="10515600" cy="5099050"/>
          </a:xfrm>
        </p:spPr>
        <p:txBody>
          <a:bodyPr>
            <a:normAutofit/>
          </a:bodyPr>
          <a:p>
            <a:r>
              <a:rPr lang="en-US"/>
              <a:t>//synchronous</a:t>
            </a:r>
            <a:endParaRPr lang="en-US"/>
          </a:p>
          <a:p>
            <a:pPr marL="0" indent="0">
              <a:buNone/>
            </a:pPr>
            <a:r>
              <a:rPr lang="en-US"/>
              <a:t>		const fs = require("fs");</a:t>
            </a:r>
            <a:endParaRPr lang="en-US"/>
          </a:p>
          <a:p>
            <a:pPr marL="0" indent="0">
              <a:buNone/>
            </a:pPr>
            <a:r>
              <a:rPr lang="en-US"/>
              <a:t>		const data = fs.readFileSync("file1.txt" , "utf-8");</a:t>
            </a:r>
            <a:endParaRPr lang="en-US"/>
          </a:p>
          <a:p>
            <a:pPr marL="0" indent="0">
              <a:buNone/>
            </a:pPr>
            <a:r>
              <a:rPr lang="en-US"/>
              <a:t>		console.log(data);</a:t>
            </a:r>
            <a:endParaRPr lang="en-US"/>
          </a:p>
          <a:p>
            <a:pPr marL="0" indent="0">
              <a:buNone/>
            </a:pPr>
            <a:r>
              <a:rPr lang="en-US"/>
              <a:t>//Asynchronous</a:t>
            </a:r>
            <a:endParaRPr lang="en-US"/>
          </a:p>
          <a:p>
            <a:pPr marL="0" indent="0">
              <a:buNone/>
            </a:pPr>
            <a:r>
              <a:rPr lang="en-US"/>
              <a:t>		const fs = require("fs");</a:t>
            </a:r>
            <a:endParaRPr lang="en-US"/>
          </a:p>
          <a:p>
            <a:pPr marL="0" indent="0">
              <a:buNone/>
            </a:pPr>
            <a:r>
              <a:rPr lang="en-US"/>
              <a:t>		fs.readFile("file1.txt","utf-8",(err,data) =&gt;  {</a:t>
            </a:r>
            <a:endParaRPr lang="en-US"/>
          </a:p>
          <a:p>
            <a:pPr marL="0" indent="0">
              <a:buNone/>
            </a:pPr>
            <a:r>
              <a:rPr lang="en-US"/>
              <a:t>   				 console.log(data);</a:t>
            </a:r>
            <a:endParaRPr lang="en-US"/>
          </a:p>
          <a:p>
            <a:pPr marL="0" indent="0">
              <a:buNone/>
            </a:pPr>
            <a:r>
              <a:rPr lang="en-US"/>
              <a:t>    					})</a:t>
            </a:r>
            <a:endParaRPr lang="en-US"/>
          </a:p>
          <a:p>
            <a:pPr marL="0" indent="0">
              <a:buNone/>
            </a:pPr>
            <a:r>
              <a:rPr lang="en-US"/>
              <a:t>		console.log("second data");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85420" y="5175885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š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5815"/>
          </a:xfrm>
        </p:spPr>
        <p:txBody>
          <a:bodyPr/>
          <a:p>
            <a:r>
              <a:rPr lang="en-US"/>
              <a:t>Callback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0305"/>
            <a:ext cx="10515600" cy="5006975"/>
          </a:xfrm>
        </p:spPr>
        <p:txBody>
          <a:bodyPr/>
          <a:p>
            <a:r>
              <a:rPr lang="en-US"/>
              <a:t>Any Function that is passed as an arguement is called callback function</a:t>
            </a:r>
            <a:endParaRPr lang="en-US"/>
          </a:p>
          <a:p>
            <a:r>
              <a:rPr lang="en-US"/>
              <a:t>A callback is a function that is to be executed after another function has finished execution - hence the name call back.</a:t>
            </a:r>
            <a:endParaRPr lang="en-US"/>
          </a:p>
          <a:p>
            <a:r>
              <a:rPr lang="en-US"/>
              <a:t>Callback is an asynchronous equivalent for a function. </a:t>
            </a:r>
            <a:endParaRPr lang="en-US"/>
          </a:p>
          <a:p>
            <a:r>
              <a:rPr lang="en-US"/>
              <a:t>A callback function is called at the completion of a given task. Node makes heavy use of callbacks. </a:t>
            </a:r>
            <a:endParaRPr lang="en-US"/>
          </a:p>
          <a:p>
            <a:r>
              <a:rPr lang="en-US"/>
              <a:t>All the APIs of Node are written in such a way that they support callbacks.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7370"/>
            <a:ext cx="10515600" cy="5629910"/>
          </a:xfrm>
        </p:spPr>
        <p:txBody>
          <a:bodyPr/>
          <a:p>
            <a:pPr marL="457200" indent="-457200" algn="just"/>
            <a:r>
              <a:rPr lang="en-US" dirty="0">
                <a:sym typeface="+mn-ea"/>
              </a:rPr>
              <a:t>A callback is a function called at the completion of a given task; this prevents any blocking, and allows other code to be run in the meantime</a:t>
            </a:r>
            <a:r>
              <a:rPr lang="en-US" dirty="0" smtClean="0">
                <a:sym typeface="+mn-ea"/>
              </a:rPr>
              <a:t>.</a:t>
            </a:r>
            <a:endParaRPr lang="en-US" dirty="0" smtClean="0"/>
          </a:p>
          <a:p>
            <a:pPr marL="457200" indent="-457200" algn="just"/>
            <a:r>
              <a:rPr lang="en-US" dirty="0" smtClean="0">
                <a:sym typeface="+mn-ea"/>
              </a:rPr>
              <a:t>Callbacks </a:t>
            </a:r>
            <a:r>
              <a:rPr lang="en-US" dirty="0">
                <a:sym typeface="+mn-ea"/>
              </a:rPr>
              <a:t>give you an interface with which to say, "and when you're done doing that, do all this." </a:t>
            </a:r>
            <a:endParaRPr lang="en-US" dirty="0" smtClean="0"/>
          </a:p>
          <a:p>
            <a:pPr marL="457200" indent="-457200" algn="just"/>
            <a:r>
              <a:rPr lang="en-US" dirty="0" smtClean="0">
                <a:sym typeface="+mn-ea"/>
              </a:rPr>
              <a:t>This </a:t>
            </a:r>
            <a:r>
              <a:rPr lang="en-US" dirty="0">
                <a:sym typeface="+mn-ea"/>
              </a:rPr>
              <a:t>allows you to have as many IO operations as your OS can handle happening at the same </a:t>
            </a:r>
            <a:r>
              <a:rPr lang="en-US" dirty="0" smtClean="0">
                <a:sym typeface="+mn-ea"/>
              </a:rPr>
              <a:t>time.</a:t>
            </a:r>
            <a:endParaRPr lang="en-US" dirty="0" smtClean="0"/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1520"/>
          </a:xfrm>
        </p:spPr>
        <p:txBody>
          <a:bodyPr>
            <a:normAutofit fontScale="90000"/>
          </a:bodyPr>
          <a:p>
            <a:r>
              <a:rPr lang="en-US"/>
              <a:t>Example of callback function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7780"/>
            <a:ext cx="10515600" cy="488950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/>
              <a:t>const abc = (name,callback) =&gt; {</a:t>
            </a:r>
            <a:endParaRPr lang="en-US"/>
          </a:p>
          <a:p>
            <a:pPr marL="0" indent="0">
              <a:buNone/>
            </a:pPr>
            <a:r>
              <a:rPr lang="en-US"/>
              <a:t>    console.log(`hello ${name}`);</a:t>
            </a:r>
            <a:endParaRPr lang="en-US"/>
          </a:p>
          <a:p>
            <a:pPr marL="0" indent="0">
              <a:buNone/>
            </a:pPr>
            <a:r>
              <a:rPr lang="en-US"/>
              <a:t>    callback();</a:t>
            </a:r>
            <a:endParaRPr lang="en-US"/>
          </a:p>
          <a:p>
            <a:pPr marL="0" indent="0">
              <a:buNone/>
            </a:pPr>
            <a:r>
              <a:rPr lang="en-US"/>
              <a:t>}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const abcd = () =&gt; {</a:t>
            </a:r>
            <a:endParaRPr lang="en-US"/>
          </a:p>
          <a:p>
            <a:pPr marL="0" indent="0">
              <a:buNone/>
            </a:pPr>
            <a:r>
              <a:rPr lang="en-US"/>
              <a:t>    console.log("hello1")</a:t>
            </a:r>
            <a:endParaRPr lang="en-US"/>
          </a:p>
          <a:p>
            <a:pPr marL="0" indent="0">
              <a:buNone/>
            </a:pPr>
            <a:r>
              <a:rPr lang="en-US"/>
              <a:t>}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abc("divya",abcd);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4225"/>
          </a:xfrm>
        </p:spPr>
        <p:txBody>
          <a:bodyPr/>
          <a:p>
            <a:r>
              <a:rPr lang="en-US"/>
              <a:t>Working With FS Module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9350"/>
            <a:ext cx="10515600" cy="5027930"/>
          </a:xfrm>
        </p:spPr>
        <p:txBody>
          <a:bodyPr/>
          <a:p>
            <a:pPr marL="0" indent="0">
              <a:buNone/>
            </a:pPr>
            <a:r>
              <a:rPr lang="en-US"/>
              <a:t>Before using any module ,we need to require it.</a:t>
            </a:r>
            <a:endParaRPr lang="en-US"/>
          </a:p>
          <a:p>
            <a:pPr marL="0" indent="0">
              <a:buNone/>
            </a:pPr>
            <a:r>
              <a:rPr lang="en-US"/>
              <a:t>Various modules are as follows:</a:t>
            </a:r>
            <a:endParaRPr lang="en-US"/>
          </a:p>
          <a:p>
            <a:pPr marL="0" indent="0">
              <a:buNone/>
            </a:pPr>
            <a:r>
              <a:rPr lang="en-US"/>
              <a:t>1. fs (file system): create</a:t>
            </a:r>
            <a:endParaRPr lang="en-US"/>
          </a:p>
          <a:p>
            <a:pPr marL="0" indent="0">
              <a:buNone/>
            </a:pPr>
            <a:r>
              <a:rPr lang="en-US"/>
              <a:t>			  write</a:t>
            </a:r>
            <a:endParaRPr lang="en-US"/>
          </a:p>
          <a:p>
            <a:pPr marL="0" indent="0">
              <a:buNone/>
            </a:pPr>
            <a:r>
              <a:rPr lang="en-US"/>
              <a:t>			   read</a:t>
            </a:r>
            <a:endParaRPr lang="en-US"/>
          </a:p>
          <a:p>
            <a:pPr marL="0" indent="0">
              <a:buNone/>
            </a:pPr>
            <a:r>
              <a:rPr lang="en-US"/>
              <a:t>			   rename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6950"/>
          </a:xfrm>
        </p:spPr>
        <p:txBody>
          <a:bodyPr/>
          <a:p>
            <a:r>
              <a:rPr lang="en-US"/>
              <a:t>Synchronous File System Module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1440"/>
            <a:ext cx="10515600" cy="5086350"/>
          </a:xfrm>
        </p:spPr>
        <p:txBody>
          <a:bodyPr/>
          <a:p>
            <a:pPr marL="0" indent="0">
              <a:buNone/>
            </a:pPr>
            <a:r>
              <a:rPr lang="en-US"/>
              <a:t>1 Create a file:</a:t>
            </a:r>
            <a:endParaRPr lang="en-US"/>
          </a:p>
          <a:p>
            <a:pPr marL="0" indent="0">
              <a:buNone/>
            </a:pPr>
            <a:r>
              <a:rPr lang="en-US"/>
              <a:t>	</a:t>
            </a:r>
            <a:r>
              <a:rPr lang="en-US" sz="2800">
                <a:sym typeface="+mn-ea"/>
              </a:rPr>
              <a:t>Need to require the module	:</a:t>
            </a:r>
            <a:endParaRPr lang="en-US" sz="2800"/>
          </a:p>
          <a:p>
            <a:pPr marL="457200" lvl="1" indent="0">
              <a:buNone/>
            </a:pPr>
            <a:r>
              <a:rPr lang="en-US" sz="2800">
                <a:sym typeface="+mn-ea"/>
              </a:rPr>
              <a:t>			const fs =require(“fs”);</a:t>
            </a:r>
            <a:endParaRPr lang="en-US" sz="2800"/>
          </a:p>
          <a:p>
            <a:pPr marL="457200" lvl="1" indent="0">
              <a:buNone/>
            </a:pPr>
            <a:r>
              <a:rPr lang="en-US" sz="2800">
                <a:sym typeface="+mn-ea"/>
              </a:rPr>
              <a:t>			fs.writeFilesync(“filename.txt”,’contetnt of file’);</a:t>
            </a:r>
            <a:endParaRPr lang="en-US" sz="2800">
              <a:sym typeface="+mn-ea"/>
            </a:endParaRPr>
          </a:p>
          <a:p>
            <a:pPr marL="457200" lvl="1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2 Add Data to file:</a:t>
            </a:r>
            <a:endParaRPr lang="en-US"/>
          </a:p>
          <a:p>
            <a:pPr marL="0" indent="0">
              <a:buNone/>
            </a:pPr>
            <a:r>
              <a:rPr lang="en-US"/>
              <a:t>	fs.appendfilesync(“filename.txt”,’content of file’);	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457200" lvl="1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3070"/>
            <a:ext cx="10515600" cy="6149975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 lang="en-US">
                <a:sym typeface="+mn-ea"/>
              </a:rPr>
              <a:t>3 Read File Data: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	</a:t>
            </a:r>
            <a:r>
              <a:rPr lang="en-US" b="1">
                <a:sym typeface="+mn-ea"/>
              </a:rPr>
              <a:t>This method read the entire file into buffer.</a:t>
            </a:r>
            <a:endParaRPr lang="en-US"/>
          </a:p>
          <a:p>
            <a:pPr marL="0" indent="0">
              <a:buNone/>
            </a:pPr>
            <a:r>
              <a:rPr lang="en-US"/>
              <a:t>		fs.readFileSync("newfile.txt");</a:t>
            </a:r>
            <a:endParaRPr lang="en-US"/>
          </a:p>
          <a:p>
            <a:pPr marL="0" indent="0">
              <a:buNone/>
            </a:pPr>
            <a:r>
              <a:rPr lang="en-US"/>
              <a:t>		const data= fs.readFileSync("newfile.txt");</a:t>
            </a:r>
            <a:endParaRPr lang="en-US"/>
          </a:p>
          <a:p>
            <a:pPr marL="0" indent="0">
              <a:buNone/>
            </a:pPr>
            <a:r>
              <a:rPr lang="en-US"/>
              <a:t>		console.log(data);</a:t>
            </a:r>
            <a:endParaRPr lang="en-US"/>
          </a:p>
          <a:p>
            <a:pPr marL="0" indent="0">
              <a:buNone/>
            </a:pPr>
            <a:r>
              <a:rPr lang="en-US"/>
              <a:t>	//Includes additional data type called buffer , buffer is used 	to store binary data.</a:t>
            </a:r>
            <a:endParaRPr lang="en-US"/>
          </a:p>
          <a:p>
            <a:pPr marL="0" indent="0">
              <a:buNone/>
            </a:pPr>
            <a:r>
              <a:rPr lang="en-US"/>
              <a:t>	//while reading from a file or receiving packets over the network.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4 Instead of buffer data , i want original data inside a file:</a:t>
            </a:r>
            <a:endParaRPr lang="en-US"/>
          </a:p>
          <a:p>
            <a:pPr marL="0" indent="0">
              <a:buNone/>
            </a:pPr>
            <a:r>
              <a:rPr lang="en-US"/>
              <a:t>	actual_data=data.toString();</a:t>
            </a:r>
            <a:endParaRPr lang="en-US"/>
          </a:p>
          <a:p>
            <a:pPr marL="0" indent="0">
              <a:buNone/>
            </a:pPr>
            <a:r>
              <a:rPr lang="en-US"/>
              <a:t>	console.log(actual_data);</a:t>
            </a:r>
            <a:endParaRPr lang="en-US"/>
          </a:p>
          <a:p>
            <a:pPr marL="0" indent="0">
              <a:buNone/>
            </a:pPr>
            <a:r>
              <a:rPr lang="en-US"/>
              <a:t>	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6744</Words>
  <Application>WPS Presentation</Application>
  <PresentationFormat>Widescreen</PresentationFormat>
  <Paragraphs>205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5" baseType="lpstr">
      <vt:lpstr>Arial</vt:lpstr>
      <vt:lpstr>SimSun</vt:lpstr>
      <vt:lpstr>Wingdings</vt:lpstr>
      <vt:lpstr>Arial Bold</vt:lpstr>
      <vt:lpstr>Times New Roman Regular</vt:lpstr>
      <vt:lpstr>Times New Roman Bold</vt:lpstr>
      <vt:lpstr>Calibri Light</vt:lpstr>
      <vt:lpstr>Helvetica Neue</vt:lpstr>
      <vt:lpstr>Calibri</vt:lpstr>
      <vt:lpstr>Microsoft YaHei</vt:lpstr>
      <vt:lpstr>汉仪旗黑</vt:lpstr>
      <vt:lpstr>Arial Unicode MS</vt:lpstr>
      <vt:lpstr>宋体-简</vt:lpstr>
      <vt:lpstr>Office Theme</vt:lpstr>
      <vt:lpstr>INT222 Advance Web Development </vt:lpstr>
      <vt:lpstr>PowerPoint 演示文稿</vt:lpstr>
      <vt:lpstr>Synchronous VS Asynchronous</vt:lpstr>
      <vt:lpstr>Callback </vt:lpstr>
      <vt:lpstr>PowerPoint 演示文稿</vt:lpstr>
      <vt:lpstr>Example of callback function</vt:lpstr>
      <vt:lpstr>Working With FS Module</vt:lpstr>
      <vt:lpstr>Synchronous File System Module</vt:lpstr>
      <vt:lpstr>PowerPoint 演示文稿</vt:lpstr>
      <vt:lpstr>PowerPoint 演示文稿</vt:lpstr>
      <vt:lpstr>Asynchronous  FS /Callback required</vt:lpstr>
      <vt:lpstr>PowerPoint 演示文稿</vt:lpstr>
      <vt:lpstr>Operating System Module</vt:lpstr>
      <vt:lpstr>OS Properties and Methods</vt:lpstr>
      <vt:lpstr>PowerPoint 演示文稿</vt:lpstr>
      <vt:lpstr>PowerPoint 演示文稿</vt:lpstr>
      <vt:lpstr>PowerPoint 演示文稿</vt:lpstr>
      <vt:lpstr>Path Module</vt:lpstr>
      <vt:lpstr>Path Module Properties And Methods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INT222 Advance Web Development </dc:title>
  <dc:creator>divya</dc:creator>
  <cp:lastModifiedBy>Divya Thakur</cp:lastModifiedBy>
  <cp:revision>35</cp:revision>
  <dcterms:created xsi:type="dcterms:W3CDTF">2023-03-01T13:45:51Z</dcterms:created>
  <dcterms:modified xsi:type="dcterms:W3CDTF">2023-03-01T13:45:51Z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1033-4.9.0.7859</vt:lpwstr>
  </property>
</Properties>
</file>