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4" r:id="rId5"/>
    <p:sldId id="265" r:id="rId6"/>
    <p:sldId id="266" r:id="rId7"/>
    <p:sldId id="267" r:id="rId8"/>
    <p:sldId id="275" r:id="rId9"/>
    <p:sldId id="269" r:id="rId10"/>
    <p:sldId id="270" r:id="rId11"/>
    <p:sldId id="271" r:id="rId12"/>
    <p:sldId id="276" r:id="rId13"/>
    <p:sldId id="277" r:id="rId14"/>
    <p:sldId id="278" r:id="rId15"/>
    <p:sldId id="279" r:id="rId16"/>
    <p:sldId id="280" r:id="rId17"/>
    <p:sldId id="281" r:id="rId18"/>
    <p:sldId id="310"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89890" y="1122680"/>
            <a:ext cx="11300460" cy="2506980"/>
          </a:xfrm>
        </p:spPr>
        <p:txBody>
          <a:bodyPr>
            <a:normAutofit fontScale="90000"/>
          </a:bodyPr>
          <a:p>
            <a:r>
              <a:rPr lang="en-US"/>
              <a:t>INT 222</a:t>
            </a:r>
            <a:br>
              <a:rPr lang="en-US"/>
            </a:br>
            <a:r>
              <a:rPr lang="en-US"/>
              <a:t>ADVANCE WEB DEVELOPMENT</a:t>
            </a:r>
            <a:endParaRPr lang="en-US"/>
          </a:p>
        </p:txBody>
      </p:sp>
      <p:sp>
        <p:nvSpPr>
          <p:cNvPr id="3" name="Subtitle 2"/>
          <p:cNvSpPr>
            <a:spLocks noGrp="1"/>
          </p:cNvSpPr>
          <p:nvPr>
            <p:ph type="subTitle" idx="1"/>
          </p:nvPr>
        </p:nvSpPr>
        <p:spPr>
          <a:xfrm>
            <a:off x="6542405" y="4679950"/>
            <a:ext cx="5147945" cy="1655445"/>
          </a:xfrm>
        </p:spPr>
        <p:txBody>
          <a:bodyPr/>
          <a:p>
            <a:r>
              <a:rPr lang="en-US"/>
              <a:t>By:Divya Thakur</a:t>
            </a:r>
            <a:endParaRPr lang="en-US"/>
          </a:p>
          <a:p>
            <a:r>
              <a:rPr lang="en-US"/>
              <a:t>UID:28300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2-27 at 7.54.18 AM"/>
          <p:cNvPicPr>
            <a:picLocks noChangeAspect="1"/>
          </p:cNvPicPr>
          <p:nvPr/>
        </p:nvPicPr>
        <p:blipFill>
          <a:blip r:embed="rId1"/>
          <a:stretch>
            <a:fillRect/>
          </a:stretch>
        </p:blipFill>
        <p:spPr>
          <a:xfrm>
            <a:off x="738505" y="1452880"/>
            <a:ext cx="10753725" cy="4739005"/>
          </a:xfrm>
          <a:prstGeom prst="rect">
            <a:avLst/>
          </a:prstGeom>
        </p:spPr>
      </p:pic>
      <p:sp>
        <p:nvSpPr>
          <p:cNvPr id="5" name="Text Box 4"/>
          <p:cNvSpPr txBox="1"/>
          <p:nvPr/>
        </p:nvSpPr>
        <p:spPr>
          <a:xfrm>
            <a:off x="916940" y="851535"/>
            <a:ext cx="10494010" cy="521970"/>
          </a:xfrm>
          <a:prstGeom prst="rect">
            <a:avLst/>
          </a:prstGeom>
          <a:noFill/>
        </p:spPr>
        <p:txBody>
          <a:bodyPr wrap="square" rtlCol="0">
            <a:spAutoFit/>
          </a:bodyPr>
          <a:p>
            <a:r>
              <a:rPr lang="en-US" sz="2800" b="1"/>
              <a:t>TASK : PERFORM ALL THE BELOW GIVEN TIMERS</a:t>
            </a:r>
            <a:endParaRPr lang="en-US" sz="28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8815"/>
          </a:xfrm>
        </p:spPr>
        <p:txBody>
          <a:bodyPr>
            <a:normAutofit fontScale="90000"/>
          </a:bodyPr>
          <a:p>
            <a:r>
              <a:rPr lang="en-US"/>
              <a:t>HTTP MODULE </a:t>
            </a:r>
            <a:endParaRPr lang="en-US"/>
          </a:p>
        </p:txBody>
      </p:sp>
      <p:sp>
        <p:nvSpPr>
          <p:cNvPr id="3" name="Content Placeholder 2"/>
          <p:cNvSpPr>
            <a:spLocks noGrp="1"/>
          </p:cNvSpPr>
          <p:nvPr>
            <p:ph idx="1"/>
          </p:nvPr>
        </p:nvSpPr>
        <p:spPr>
          <a:xfrm>
            <a:off x="838200" y="1139825"/>
            <a:ext cx="10515600" cy="5037455"/>
          </a:xfrm>
        </p:spPr>
        <p:txBody>
          <a:bodyPr/>
          <a:p>
            <a:r>
              <a:rPr lang="en-US"/>
              <a:t>WEB SERVER :</a:t>
            </a:r>
            <a:endParaRPr lang="en-US"/>
          </a:p>
          <a:p>
            <a:pPr marL="0" indent="0" algn="l">
              <a:buNone/>
            </a:pPr>
            <a:r>
              <a:rPr lang="en-US"/>
              <a:t>	A web server is a software program which serves web 	pages to web users.</a:t>
            </a:r>
            <a:endParaRPr lang="en-US"/>
          </a:p>
          <a:p>
            <a:pPr marL="0" indent="0">
              <a:buNone/>
            </a:pPr>
            <a:r>
              <a:rPr lang="en-US"/>
              <a:t>	To access web pages of any web application, you need a     	web server to handle all the http request for the web 	application.</a:t>
            </a:r>
            <a:endParaRPr lang="en-US"/>
          </a:p>
          <a:p>
            <a:pPr marL="0" indent="0">
              <a:buNone/>
            </a:pPr>
            <a:r>
              <a:rPr lang="en-US"/>
              <a:t>	Nodejs provides capabilities to create your own web server 	which will handle all requests asynchronously .</a:t>
            </a:r>
            <a:endParaRPr lang="en-US"/>
          </a:p>
          <a:p>
            <a:r>
              <a:rPr lang="en-US"/>
              <a:t>Node.js has a built-in module called HTTP, which allows Node.js to transfer data over the Hyper Text Transfer Protocol (HTTP).</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438275"/>
            <a:ext cx="10515600" cy="4739005"/>
          </a:xfrm>
        </p:spPr>
        <p:txBody>
          <a:bodyPr/>
          <a:p>
            <a:r>
              <a:rPr lang="en-US" dirty="0">
                <a:sym typeface="+mn-ea"/>
              </a:rPr>
              <a:t>The HTTP module can create an HTTP server that listens to server ports and gives a response back to the client.</a:t>
            </a:r>
            <a:endParaRPr lang="en-US" dirty="0">
              <a:sym typeface="+mn-ea"/>
            </a:endParaRPr>
          </a:p>
          <a:p>
            <a:r>
              <a:rPr lang="en-US" dirty="0"/>
              <a:t>To include the HTTP module, use the require() method:</a:t>
            </a:r>
            <a:endParaRPr lang="en-US" dirty="0">
              <a:sym typeface="+mn-ea"/>
            </a:endParaRPr>
          </a:p>
          <a:p>
            <a:pPr marL="0" indent="0">
              <a:buNone/>
            </a:pPr>
            <a:r>
              <a:rPr lang="en-US" dirty="0"/>
              <a:t>			</a:t>
            </a:r>
            <a:r>
              <a:rPr lang="en-US" b="1" dirty="0"/>
              <a:t>const http=require(“http”);</a:t>
            </a:r>
            <a:endParaRPr lang="en-US" b="1" dirty="0"/>
          </a:p>
          <a:p>
            <a:pPr marL="0" indent="0">
              <a:buNone/>
            </a:pPr>
            <a:endParaRPr lang="en-US" dirty="0"/>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3080"/>
          </a:xfrm>
        </p:spPr>
        <p:txBody>
          <a:bodyPr>
            <a:normAutofit fontScale="90000"/>
          </a:bodyPr>
          <a:p>
            <a:r>
              <a:rPr lang="en-US"/>
              <a:t>HTTP Methods </a:t>
            </a:r>
            <a:endParaRPr lang="en-US"/>
          </a:p>
        </p:txBody>
      </p:sp>
      <p:sp>
        <p:nvSpPr>
          <p:cNvPr id="3" name="Content Placeholder 2"/>
          <p:cNvSpPr>
            <a:spLocks noGrp="1"/>
          </p:cNvSpPr>
          <p:nvPr>
            <p:ph idx="1"/>
          </p:nvPr>
        </p:nvSpPr>
        <p:spPr>
          <a:xfrm>
            <a:off x="838200" y="1076960"/>
            <a:ext cx="10515600" cy="5100320"/>
          </a:xfrm>
        </p:spPr>
        <p:txBody>
          <a:bodyPr/>
          <a:p>
            <a:pPr marL="0" indent="0">
              <a:buNone/>
            </a:pPr>
            <a:r>
              <a:rPr lang="en-US" b="1"/>
              <a:t>1. </a:t>
            </a:r>
            <a:r>
              <a:rPr lang="en-US" b="1" dirty="0" err="1">
                <a:sym typeface="+mn-ea"/>
              </a:rPr>
              <a:t>createServer</a:t>
            </a:r>
            <a:r>
              <a:rPr lang="en-US" b="1" dirty="0">
                <a:sym typeface="+mn-ea"/>
              </a:rPr>
              <a:t>()</a:t>
            </a:r>
            <a:r>
              <a:rPr lang="en-US" dirty="0">
                <a:sym typeface="+mn-ea"/>
              </a:rPr>
              <a:t> : create an HTTP server</a:t>
            </a:r>
            <a:endParaRPr lang="en-US" dirty="0">
              <a:sym typeface="+mn-ea"/>
            </a:endParaRPr>
          </a:p>
          <a:p>
            <a:pPr marL="0" indent="0">
              <a:buNone/>
            </a:pPr>
            <a:r>
              <a:rPr lang="en-US" dirty="0" smtClean="0">
                <a:sym typeface="+mn-ea"/>
              </a:rPr>
              <a:t>	The </a:t>
            </a:r>
            <a:r>
              <a:rPr lang="en-US" dirty="0">
                <a:sym typeface="+mn-ea"/>
              </a:rPr>
              <a:t>http. </a:t>
            </a:r>
            <a:r>
              <a:rPr lang="en-US" b="1" dirty="0" err="1">
                <a:sym typeface="+mn-ea"/>
              </a:rPr>
              <a:t>createServer</a:t>
            </a:r>
            <a:r>
              <a:rPr lang="en-US" dirty="0">
                <a:sym typeface="+mn-ea"/>
              </a:rPr>
              <a:t>() </a:t>
            </a:r>
            <a:r>
              <a:rPr lang="en-US" b="1" dirty="0">
                <a:sym typeface="+mn-ea"/>
              </a:rPr>
              <a:t>method creates</a:t>
            </a:r>
            <a:r>
              <a:rPr lang="en-US" dirty="0">
                <a:sym typeface="+mn-ea"/>
              </a:rPr>
              <a:t> an 	HTTP </a:t>
            </a:r>
            <a:r>
              <a:rPr lang="en-US" b="1" dirty="0">
                <a:sym typeface="+mn-ea"/>
              </a:rPr>
              <a:t>Server</a:t>
            </a:r>
            <a:r>
              <a:rPr lang="en-US" dirty="0">
                <a:sym typeface="+mn-ea"/>
              </a:rPr>
              <a:t> object. </a:t>
            </a:r>
            <a:endParaRPr lang="en-US" dirty="0">
              <a:sym typeface="+mn-ea"/>
            </a:endParaRPr>
          </a:p>
          <a:p>
            <a:pPr marL="0" indent="0">
              <a:buNone/>
            </a:pPr>
            <a:r>
              <a:rPr lang="en-US"/>
              <a:t>	</a:t>
            </a:r>
            <a:r>
              <a:rPr lang="en-US" dirty="0" smtClean="0">
                <a:sym typeface="+mn-ea"/>
              </a:rPr>
              <a:t>The </a:t>
            </a:r>
            <a:r>
              <a:rPr lang="en-US" dirty="0">
                <a:sym typeface="+mn-ea"/>
              </a:rPr>
              <a:t>HTTP </a:t>
            </a:r>
            <a:r>
              <a:rPr lang="en-US" b="1" dirty="0">
                <a:sym typeface="+mn-ea"/>
              </a:rPr>
              <a:t>Server</a:t>
            </a:r>
            <a:r>
              <a:rPr lang="en-US" dirty="0">
                <a:sym typeface="+mn-ea"/>
              </a:rPr>
              <a:t> object can listen to ports o				your computer and execute a </a:t>
            </a:r>
            <a:r>
              <a:rPr lang="en-US" b="1" dirty="0">
                <a:sym typeface="+mn-ea"/>
              </a:rPr>
              <a:t>function</a:t>
            </a:r>
            <a:r>
              <a:rPr lang="en-US" dirty="0">
                <a:sym typeface="+mn-ea"/>
              </a:rPr>
              <a:t>, a 				</a:t>
            </a:r>
            <a:r>
              <a:rPr lang="en-US" dirty="0" err="1">
                <a:sym typeface="+mn-ea"/>
              </a:rPr>
              <a:t>requestListener</a:t>
            </a:r>
            <a:r>
              <a:rPr lang="en-US" dirty="0">
                <a:sym typeface="+mn-ea"/>
              </a:rPr>
              <a:t>, each time a request is made.</a:t>
            </a:r>
            <a:endParaRPr lang="en-US" dirty="0">
              <a:sym typeface="+mn-ea"/>
            </a:endParaRPr>
          </a:p>
          <a:p>
            <a:pPr marL="0" indent="0">
              <a:buNone/>
            </a:pPr>
            <a:r>
              <a:rPr lang="en-US" b="1"/>
              <a:t>2. </a:t>
            </a:r>
            <a:r>
              <a:rPr lang="en-US" b="1" dirty="0" err="1">
                <a:sym typeface="+mn-ea"/>
              </a:rPr>
              <a:t>r</a:t>
            </a:r>
            <a:r>
              <a:rPr lang="en-US" b="1" dirty="0" err="1" smtClean="0">
                <a:sym typeface="+mn-ea"/>
              </a:rPr>
              <a:t>esponse.end</a:t>
            </a:r>
            <a:r>
              <a:rPr lang="en-US" b="1" dirty="0" smtClean="0">
                <a:sym typeface="+mn-ea"/>
              </a:rPr>
              <a:t>() </a:t>
            </a:r>
            <a:r>
              <a:rPr lang="en-US" dirty="0" smtClean="0">
                <a:sym typeface="+mn-ea"/>
              </a:rPr>
              <a:t>:  </a:t>
            </a:r>
            <a:r>
              <a:rPr lang="en-US" dirty="0">
                <a:sym typeface="+mn-ea"/>
              </a:rPr>
              <a:t>This method signals to the server that all of 	the response headers and body have been sent; that 	server should consider this message complete.</a:t>
            </a:r>
            <a:endParaRPr lang="en-US" dirty="0">
              <a:sym typeface="+mn-ea"/>
            </a:endParaRPr>
          </a:p>
          <a:p>
            <a:pPr marL="0" indent="0">
              <a:buNone/>
            </a:pPr>
            <a:r>
              <a:rPr lang="en-US" b="1"/>
              <a:t>3. </a:t>
            </a:r>
            <a:r>
              <a:rPr lang="en-US" b="1" dirty="0" err="1" smtClean="0">
                <a:sym typeface="+mn-ea"/>
              </a:rPr>
              <a:t>Server.listen</a:t>
            </a:r>
            <a:r>
              <a:rPr lang="en-US" b="1" dirty="0" smtClean="0">
                <a:sym typeface="+mn-ea"/>
              </a:rPr>
              <a:t>()</a:t>
            </a:r>
            <a:r>
              <a:rPr lang="en-US" dirty="0" smtClean="0">
                <a:sym typeface="+mn-ea"/>
              </a:rPr>
              <a:t> : </a:t>
            </a:r>
            <a:r>
              <a:rPr lang="en-US" dirty="0">
                <a:sym typeface="+mn-ea"/>
              </a:rPr>
              <a:t>The </a:t>
            </a:r>
            <a:r>
              <a:rPr lang="en-US" b="1" dirty="0">
                <a:sym typeface="+mn-ea"/>
              </a:rPr>
              <a:t>server</a:t>
            </a:r>
            <a:r>
              <a:rPr lang="en-US" dirty="0">
                <a:sym typeface="+mn-ea"/>
              </a:rPr>
              <a:t>. </a:t>
            </a:r>
            <a:r>
              <a:rPr lang="en-US" b="1" dirty="0">
                <a:sym typeface="+mn-ea"/>
              </a:rPr>
              <a:t>listen</a:t>
            </a:r>
            <a:r>
              <a:rPr lang="en-US" dirty="0">
                <a:sym typeface="+mn-ea"/>
              </a:rPr>
              <a:t>() method creates a listener 		on the specified port or path.</a:t>
            </a:r>
            <a:endParaRPr lang="en-US" dirty="0"/>
          </a:p>
          <a:p>
            <a:pPr marL="0" indent="0">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8020"/>
          </a:xfrm>
        </p:spPr>
        <p:txBody>
          <a:bodyPr>
            <a:normAutofit fontScale="90000"/>
          </a:bodyPr>
          <a:p>
            <a:r>
              <a:rPr lang="en-US"/>
              <a:t>Program to create server</a:t>
            </a:r>
            <a:endParaRPr lang="en-US"/>
          </a:p>
        </p:txBody>
      </p:sp>
      <p:sp>
        <p:nvSpPr>
          <p:cNvPr id="3" name="Content Placeholder 2"/>
          <p:cNvSpPr>
            <a:spLocks noGrp="1"/>
          </p:cNvSpPr>
          <p:nvPr>
            <p:ph idx="1"/>
          </p:nvPr>
        </p:nvSpPr>
        <p:spPr>
          <a:xfrm>
            <a:off x="838200" y="1192530"/>
            <a:ext cx="10515600" cy="4984750"/>
          </a:xfrm>
        </p:spPr>
        <p:txBody>
          <a:bodyPr>
            <a:normAutofit lnSpcReduction="10000"/>
          </a:bodyPr>
          <a:p>
            <a:pPr marL="0" indent="0">
              <a:buNone/>
            </a:pPr>
            <a:r>
              <a:rPr lang="en-US" b="1"/>
              <a:t>const http=require("http");</a:t>
            </a:r>
            <a:endParaRPr lang="en-US" b="1"/>
          </a:p>
          <a:p>
            <a:pPr marL="0" indent="0">
              <a:buNone/>
            </a:pPr>
            <a:r>
              <a:rPr lang="en-US" b="1"/>
              <a:t>const server=http.createServer((req,res)=&gt;{</a:t>
            </a:r>
            <a:endParaRPr lang="en-US" b="1"/>
          </a:p>
          <a:p>
            <a:pPr marL="0" indent="0">
              <a:buNone/>
            </a:pPr>
            <a:r>
              <a:rPr lang="en-US" b="1"/>
              <a:t>res.end("hello i am a response");</a:t>
            </a:r>
            <a:endParaRPr lang="en-US" b="1"/>
          </a:p>
          <a:p>
            <a:pPr marL="0" indent="0">
              <a:buNone/>
            </a:pPr>
            <a:r>
              <a:rPr lang="en-US" b="1"/>
              <a:t>});</a:t>
            </a:r>
            <a:endParaRPr lang="en-US" b="1"/>
          </a:p>
          <a:p>
            <a:pPr marL="0" indent="0">
              <a:buNone/>
            </a:pPr>
            <a:r>
              <a:rPr lang="en-US" b="1"/>
              <a:t>server.listen(1000 ,()=&gt;{</a:t>
            </a:r>
            <a:endParaRPr lang="en-US" b="1"/>
          </a:p>
          <a:p>
            <a:pPr marL="0" indent="0">
              <a:buNone/>
            </a:pPr>
            <a:r>
              <a:rPr lang="en-US" b="1"/>
              <a:t>    console.log("listening to port number 1000")</a:t>
            </a:r>
            <a:endParaRPr lang="en-US" b="1"/>
          </a:p>
          <a:p>
            <a:pPr marL="0" indent="0">
              <a:buNone/>
            </a:pPr>
            <a:r>
              <a:rPr lang="en-US" b="1"/>
              <a:t>});</a:t>
            </a:r>
            <a:endParaRPr 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8020"/>
          </a:xfrm>
        </p:spPr>
        <p:txBody>
          <a:bodyPr>
            <a:normAutofit fontScale="90000"/>
          </a:bodyPr>
          <a:p>
            <a:r>
              <a:rPr lang="en-US"/>
              <a:t>Using URL</a:t>
            </a:r>
            <a:endParaRPr lang="en-US"/>
          </a:p>
        </p:txBody>
      </p:sp>
      <p:sp>
        <p:nvSpPr>
          <p:cNvPr id="3" name="Content Placeholder 2"/>
          <p:cNvSpPr>
            <a:spLocks noGrp="1"/>
          </p:cNvSpPr>
          <p:nvPr>
            <p:ph idx="1"/>
          </p:nvPr>
        </p:nvSpPr>
        <p:spPr>
          <a:xfrm>
            <a:off x="838200" y="1033145"/>
            <a:ext cx="10515600" cy="5144135"/>
          </a:xfrm>
        </p:spPr>
        <p:txBody>
          <a:bodyPr/>
          <a:p>
            <a:r>
              <a:rPr lang="en-US" dirty="0">
                <a:sym typeface="+mn-ea"/>
              </a:rPr>
              <a:t>The </a:t>
            </a:r>
            <a:r>
              <a:rPr lang="en-US" dirty="0" err="1">
                <a:sym typeface="+mn-ea"/>
              </a:rPr>
              <a:t>url</a:t>
            </a:r>
            <a:r>
              <a:rPr lang="en-US" dirty="0">
                <a:sym typeface="+mn-ea"/>
              </a:rPr>
              <a:t> module provides utilities for URL resolution and parsing. It can be accessed using</a:t>
            </a:r>
            <a:r>
              <a:rPr lang="en-US" dirty="0" smtClean="0">
                <a:sym typeface="+mn-ea"/>
              </a:rPr>
              <a:t>:</a:t>
            </a:r>
            <a:endParaRPr lang="en-US" dirty="0" smtClean="0"/>
          </a:p>
          <a:p>
            <a:pPr marL="0" indent="0">
              <a:buNone/>
            </a:pPr>
            <a:r>
              <a:rPr lang="en-US"/>
              <a:t>			</a:t>
            </a:r>
            <a:r>
              <a:rPr lang="en-IN" dirty="0" err="1">
                <a:sym typeface="+mn-ea"/>
              </a:rPr>
              <a:t>var</a:t>
            </a:r>
            <a:r>
              <a:rPr lang="en-IN" dirty="0">
                <a:sym typeface="+mn-ea"/>
              </a:rPr>
              <a:t> </a:t>
            </a:r>
            <a:r>
              <a:rPr lang="en-IN" dirty="0" err="1">
                <a:sym typeface="+mn-ea"/>
              </a:rPr>
              <a:t>url</a:t>
            </a:r>
            <a:r>
              <a:rPr lang="en-IN" dirty="0">
                <a:sym typeface="+mn-ea"/>
              </a:rPr>
              <a:t> = require('</a:t>
            </a:r>
            <a:r>
              <a:rPr lang="en-IN" dirty="0" err="1">
                <a:sym typeface="+mn-ea"/>
              </a:rPr>
              <a:t>url</a:t>
            </a:r>
            <a:r>
              <a:rPr lang="en-IN" dirty="0">
                <a:sym typeface="+mn-ea"/>
              </a:rPr>
              <a:t>');</a:t>
            </a:r>
            <a:endParaRPr lang="en-IN" dirty="0">
              <a:sym typeface="+mn-ea"/>
            </a:endParaRPr>
          </a:p>
          <a:p>
            <a:pPr marL="0" indent="0">
              <a:buNone/>
            </a:pPr>
            <a:r>
              <a:rPr lang="en-US" altLang="en-IN" dirty="0"/>
              <a:t>1. to get the url accessed :</a:t>
            </a:r>
            <a:endParaRPr lang="en-US" altLang="en-IN" dirty="0"/>
          </a:p>
          <a:p>
            <a:pPr marL="0" indent="0">
              <a:buNone/>
            </a:pPr>
            <a:r>
              <a:rPr lang="en-US" altLang="en-IN" dirty="0"/>
              <a:t>			console.log(req.url);</a:t>
            </a:r>
            <a:endParaRPr lang="en-US" altLang="en-IN" dirty="0"/>
          </a:p>
          <a:p>
            <a:pPr marL="0" indent="0">
              <a:buNone/>
            </a:pPr>
            <a:r>
              <a:rPr lang="en-US" altLang="en-IN" dirty="0"/>
              <a:t>		Going to fetch the urls that you try to access with 			server .</a:t>
            </a:r>
            <a:endParaRPr lang="en-US" altLang="en-IN" dirty="0"/>
          </a:p>
          <a:p>
            <a:pPr marL="0" indent="0">
              <a:buNone/>
            </a:pPr>
            <a:endParaRPr lang="en-IN" dirty="0"/>
          </a:p>
          <a:p>
            <a:pPr marL="0" indent="0">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46685"/>
            <a:ext cx="10515600" cy="601980"/>
          </a:xfrm>
        </p:spPr>
        <p:txBody>
          <a:bodyPr>
            <a:normAutofit fontScale="90000"/>
          </a:bodyPr>
          <a:p>
            <a:r>
              <a:rPr lang="en-US"/>
              <a:t>Handle Http Request (Routing)</a:t>
            </a:r>
            <a:endParaRPr lang="en-US"/>
          </a:p>
        </p:txBody>
      </p:sp>
      <p:sp>
        <p:nvSpPr>
          <p:cNvPr id="3" name="Content Placeholder 2"/>
          <p:cNvSpPr>
            <a:spLocks noGrp="1"/>
          </p:cNvSpPr>
          <p:nvPr>
            <p:ph idx="1"/>
          </p:nvPr>
        </p:nvSpPr>
        <p:spPr>
          <a:xfrm>
            <a:off x="838200" y="748665"/>
            <a:ext cx="10515600" cy="5789930"/>
          </a:xfrm>
        </p:spPr>
        <p:txBody>
          <a:bodyPr>
            <a:normAutofit fontScale="60000"/>
          </a:bodyPr>
          <a:p>
            <a:pPr marL="0" indent="0">
              <a:buNone/>
            </a:pPr>
            <a:r>
              <a:rPr lang="en-US"/>
              <a:t>var http = require('http');</a:t>
            </a:r>
            <a:endParaRPr lang="en-US"/>
          </a:p>
          <a:p>
            <a:pPr marL="0" indent="0">
              <a:buNone/>
            </a:pPr>
            <a:r>
              <a:rPr lang="en-US"/>
              <a:t>var server = http.createServer(function (req, res) {</a:t>
            </a:r>
            <a:endParaRPr lang="en-US"/>
          </a:p>
          <a:p>
            <a:pPr marL="0" indent="0">
              <a:buNone/>
            </a:pPr>
            <a:r>
              <a:rPr lang="en-US"/>
              <a:t>    if (req.url == '/') {</a:t>
            </a:r>
            <a:endParaRPr lang="en-US"/>
          </a:p>
          <a:p>
            <a:pPr marL="0" indent="0">
              <a:buNone/>
            </a:pPr>
            <a:r>
              <a:rPr lang="en-US"/>
              <a:t>        res.end('Welcome to Index page');</a:t>
            </a:r>
            <a:endParaRPr lang="en-US"/>
          </a:p>
          <a:p>
            <a:pPr marL="0" indent="0">
              <a:buNone/>
            </a:pPr>
            <a:r>
              <a:rPr lang="en-US"/>
              <a:t>    }</a:t>
            </a:r>
            <a:endParaRPr lang="en-US"/>
          </a:p>
          <a:p>
            <a:pPr marL="0" indent="0">
              <a:buNone/>
            </a:pPr>
            <a:r>
              <a:rPr lang="en-US"/>
              <a:t>    else if (req.url == "/emp") {</a:t>
            </a:r>
            <a:endParaRPr lang="en-US"/>
          </a:p>
          <a:p>
            <a:pPr marL="0" indent="0">
              <a:buNone/>
            </a:pPr>
            <a:r>
              <a:rPr lang="en-US"/>
              <a:t>        res.end('Welcome to Employees page');</a:t>
            </a:r>
            <a:endParaRPr lang="en-US"/>
          </a:p>
          <a:p>
            <a:pPr marL="0" indent="0">
              <a:buNone/>
            </a:pPr>
            <a:r>
              <a:rPr lang="en-US"/>
              <a:t>    }</a:t>
            </a:r>
            <a:endParaRPr lang="en-US"/>
          </a:p>
          <a:p>
            <a:pPr marL="0" indent="0">
              <a:buNone/>
            </a:pPr>
            <a:r>
              <a:rPr lang="en-US"/>
              <a:t>    else</a:t>
            </a:r>
            <a:endParaRPr lang="en-US"/>
          </a:p>
          <a:p>
            <a:pPr marL="0" indent="0">
              <a:buNone/>
            </a:pPr>
            <a:r>
              <a:rPr lang="en-US"/>
              <a:t>    {</a:t>
            </a:r>
            <a:endParaRPr lang="en-US"/>
          </a:p>
          <a:p>
            <a:pPr marL="0" indent="0">
              <a:buNone/>
            </a:pPr>
            <a:r>
              <a:rPr lang="en-US"/>
              <a:t>        res.end("invalid request of the user");</a:t>
            </a:r>
            <a:endParaRPr lang="en-US"/>
          </a:p>
          <a:p>
            <a:pPr marL="0" indent="0">
              <a:buNone/>
            </a:pPr>
            <a:r>
              <a:rPr lang="en-US"/>
              <a:t>    }</a:t>
            </a:r>
            <a:endParaRPr lang="en-US"/>
          </a:p>
          <a:p>
            <a:pPr marL="0" indent="0">
              <a:buNone/>
            </a:pPr>
            <a:r>
              <a:rPr lang="en-US"/>
              <a:t>});</a:t>
            </a:r>
            <a:endParaRPr lang="en-US"/>
          </a:p>
          <a:p>
            <a:pPr marL="0" indent="0">
              <a:buNone/>
            </a:pPr>
            <a:r>
              <a:rPr lang="en-US"/>
              <a:t>server.listen(1000);</a:t>
            </a:r>
            <a:endParaRPr lang="en-US"/>
          </a:p>
          <a:p>
            <a:pPr marL="0" indent="0">
              <a:buNone/>
            </a:pPr>
            <a:r>
              <a:rPr lang="en-US"/>
              <a:t>console.log('Server is running at port 1000')</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35990"/>
          </a:xfrm>
        </p:spPr>
        <p:txBody>
          <a:bodyPr/>
          <a:p>
            <a:r>
              <a:rPr lang="en-US"/>
              <a:t>Task </a:t>
            </a:r>
            <a:endParaRPr lang="en-US"/>
          </a:p>
        </p:txBody>
      </p:sp>
      <p:sp>
        <p:nvSpPr>
          <p:cNvPr id="3" name="Content Placeholder 2"/>
          <p:cNvSpPr>
            <a:spLocks noGrp="1"/>
          </p:cNvSpPr>
          <p:nvPr>
            <p:ph idx="1"/>
          </p:nvPr>
        </p:nvSpPr>
        <p:spPr>
          <a:xfrm>
            <a:off x="838200" y="2105025"/>
            <a:ext cx="10515600" cy="2269490"/>
          </a:xfrm>
        </p:spPr>
        <p:txBody>
          <a:bodyPr/>
          <a:p>
            <a:r>
              <a:rPr lang="en-US"/>
              <a:t>Create three different Html Files ,add different content in the files. Create http request to access data of these files  by their url  via server on the browser(ROUTING) .If the url doesnot exist then “404 ERROR NOT FOUND” should be printed on the browser.</a:t>
            </a: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8985"/>
          </a:xfrm>
        </p:spPr>
        <p:txBody>
          <a:bodyPr/>
          <a:p>
            <a:r>
              <a:rPr lang="en-US"/>
              <a:t>nodemon</a:t>
            </a:r>
            <a:endParaRPr lang="en-US"/>
          </a:p>
        </p:txBody>
      </p:sp>
      <p:sp>
        <p:nvSpPr>
          <p:cNvPr id="3" name="Content Placeholder 2"/>
          <p:cNvSpPr>
            <a:spLocks noGrp="1"/>
          </p:cNvSpPr>
          <p:nvPr>
            <p:ph idx="1"/>
          </p:nvPr>
        </p:nvSpPr>
        <p:spPr>
          <a:xfrm>
            <a:off x="838200" y="1134110"/>
            <a:ext cx="10515600" cy="5043170"/>
          </a:xfrm>
        </p:spPr>
        <p:txBody>
          <a:bodyPr/>
          <a:p>
            <a:r>
              <a:rPr lang="en-US"/>
              <a:t>nodemon is a tool that helps develop Node.js based applications by automatically restarting the node application when file changes in the directory are detected.</a:t>
            </a:r>
            <a:endParaRPr lang="en-US"/>
          </a:p>
          <a:p>
            <a:r>
              <a:rPr lang="en-US"/>
              <a:t>nodemon does not require any additional changes to your code or method of development. nodemon is a replacement wrapper for node. To use nodemon, replace the word node on the command line when executing your script.</a:t>
            </a:r>
            <a:endParaRPr lang="en-US"/>
          </a:p>
          <a:p>
            <a:r>
              <a:rPr lang="en-US"/>
              <a:t>Install Nodemon Globally :</a:t>
            </a:r>
            <a:endParaRPr lang="en-US"/>
          </a:p>
          <a:p>
            <a:pPr marL="0" indent="0">
              <a:buNone/>
            </a:pPr>
            <a:r>
              <a:rPr lang="en-US"/>
              <a:t>			npm install -g nodemon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90245"/>
            <a:ext cx="10515600" cy="2285365"/>
          </a:xfrm>
        </p:spPr>
        <p:txBody>
          <a:bodyPr>
            <a:normAutofit lnSpcReduction="20000"/>
          </a:bodyPr>
          <a:p>
            <a:pPr marL="0" indent="0">
              <a:buNone/>
            </a:pPr>
            <a:r>
              <a:rPr lang="en-US"/>
              <a:t>CONTENTS:</a:t>
            </a:r>
            <a:endParaRPr lang="en-US"/>
          </a:p>
          <a:p>
            <a:r>
              <a:rPr lang="en-US"/>
              <a:t>EVENTS</a:t>
            </a:r>
            <a:endParaRPr lang="en-US"/>
          </a:p>
          <a:p>
            <a:r>
              <a:rPr lang="en-US"/>
              <a:t>TIMERS</a:t>
            </a:r>
            <a:endParaRPr lang="en-US"/>
          </a:p>
          <a:p>
            <a:r>
              <a:rPr lang="en-US"/>
              <a:t>HTTP MODULE</a:t>
            </a:r>
            <a:endParaRPr lang="en-US"/>
          </a:p>
          <a:p>
            <a:r>
              <a:rPr lang="en-US"/>
              <a:t>Nodemon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1520"/>
          </a:xfrm>
        </p:spPr>
        <p:txBody>
          <a:bodyPr>
            <a:normAutofit fontScale="90000"/>
          </a:bodyPr>
          <a:p>
            <a:r>
              <a:rPr lang="en-US"/>
              <a:t>Event Module</a:t>
            </a:r>
            <a:endParaRPr lang="en-US"/>
          </a:p>
        </p:txBody>
      </p:sp>
      <p:sp>
        <p:nvSpPr>
          <p:cNvPr id="3" name="Content Placeholder 2"/>
          <p:cNvSpPr>
            <a:spLocks noGrp="1"/>
          </p:cNvSpPr>
          <p:nvPr>
            <p:ph idx="1"/>
          </p:nvPr>
        </p:nvSpPr>
        <p:spPr>
          <a:xfrm>
            <a:off x="838200" y="1287145"/>
            <a:ext cx="10515600" cy="5334635"/>
          </a:xfrm>
        </p:spPr>
        <p:txBody>
          <a:bodyPr>
            <a:normAutofit lnSpcReduction="20000"/>
          </a:bodyPr>
          <a:p>
            <a:r>
              <a:rPr lang="en-US" sz="2665">
                <a:latin typeface="Times New Roman Regular" panose="02020603050405020304" charset="0"/>
                <a:cs typeface="Times New Roman Regular" panose="02020603050405020304" charset="0"/>
              </a:rPr>
              <a:t>Much of the Node.js core API is built around an idiomatic asynchronous event-driven architecture in which certain kinds of objects (called "emitters") emit named events that cause Function objects ("listeners") to be called.</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Every action on a computer is an event. Like when a connection is made or a file is opened.</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Node.js is perfect for event-driven applications.</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Node.js has a built-in module, called "Events", where you can</a:t>
            </a:r>
            <a:r>
              <a:rPr lang="en-US" sz="2665" b="1">
                <a:latin typeface="Times New Roman Regular" panose="02020603050405020304" charset="0"/>
                <a:cs typeface="Times New Roman Regular" panose="02020603050405020304" charset="0"/>
              </a:rPr>
              <a:t> create-, fire-, and listen</a:t>
            </a:r>
            <a:r>
              <a:rPr lang="en-US" sz="2665">
                <a:latin typeface="Times New Roman Regular" panose="02020603050405020304" charset="0"/>
                <a:cs typeface="Times New Roman Regular" panose="02020603050405020304" charset="0"/>
              </a:rPr>
              <a:t> for- your own events.</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To include the built-in Events module use the require() method.</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a:t>
            </a:r>
            <a:r>
              <a:rPr lang="en-US" sz="2665" b="1">
                <a:latin typeface="Times New Roman Regular" panose="02020603050405020304" charset="0"/>
                <a:cs typeface="Times New Roman Regular" panose="02020603050405020304" charset="0"/>
              </a:rPr>
              <a:t>var event</a:t>
            </a:r>
            <a:r>
              <a:rPr lang="en-US" sz="2665" b="1">
                <a:latin typeface="Times New Roman Regular" panose="02020603050405020304" charset="0"/>
                <a:cs typeface="Times New Roman Regular" panose="02020603050405020304" charset="0"/>
                <a:sym typeface="+mn-ea"/>
              </a:rPr>
              <a:t>Emitter</a:t>
            </a:r>
            <a:r>
              <a:rPr lang="en-US" sz="2665" b="1">
                <a:latin typeface="Times New Roman Regular" panose="02020603050405020304" charset="0"/>
                <a:cs typeface="Times New Roman Regular" panose="02020603050405020304" charset="0"/>
              </a:rPr>
              <a:t> = require('events');    // class</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In addition, all event properties and methods are an instance of an EventEmitter object. To be able to access these properties and methods, create an EventEmitter object:</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a:t>
            </a:r>
            <a:r>
              <a:rPr lang="en-US" sz="2665" b="1">
                <a:latin typeface="Times New Roman Regular" panose="02020603050405020304" charset="0"/>
                <a:cs typeface="Times New Roman Regular" panose="02020603050405020304" charset="0"/>
              </a:rPr>
              <a:t>var event = new EventEmitter();   //object</a:t>
            </a:r>
            <a:endParaRPr lang="en-US" sz="2665" b="1">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5005"/>
          </a:xfrm>
        </p:spPr>
        <p:txBody>
          <a:bodyPr>
            <a:normAutofit fontScale="90000"/>
          </a:bodyPr>
          <a:p>
            <a:r>
              <a:rPr lang="en-US"/>
              <a:t>The EventEmitter Object</a:t>
            </a:r>
            <a:endParaRPr lang="en-US"/>
          </a:p>
        </p:txBody>
      </p:sp>
      <p:sp>
        <p:nvSpPr>
          <p:cNvPr id="3" name="Content Placeholder 2"/>
          <p:cNvSpPr>
            <a:spLocks noGrp="1"/>
          </p:cNvSpPr>
          <p:nvPr>
            <p:ph idx="1"/>
          </p:nvPr>
        </p:nvSpPr>
        <p:spPr>
          <a:xfrm>
            <a:off x="838200" y="1268730"/>
            <a:ext cx="10515600" cy="4908550"/>
          </a:xfrm>
        </p:spPr>
        <p:txBody>
          <a:bodyPr>
            <a:normAutofit/>
          </a:bodyPr>
          <a:p>
            <a:r>
              <a:rPr lang="en-US"/>
              <a:t>In Node.js, many core modules inherit the EventEmitter class.</a:t>
            </a:r>
            <a:endParaRPr lang="en-US"/>
          </a:p>
          <a:p>
            <a:r>
              <a:rPr lang="en-US"/>
              <a:t>You can assign event handlers to your own events with the EventEmitter object.</a:t>
            </a:r>
            <a:endParaRPr lang="en-US"/>
          </a:p>
          <a:p>
            <a:r>
              <a:rPr lang="en-US"/>
              <a:t>All objects that emit events are instances of the EventEmitter class. </a:t>
            </a:r>
            <a:endParaRPr lang="en-US"/>
          </a:p>
          <a:p>
            <a:r>
              <a:rPr lang="en-US"/>
              <a:t>The event can be emitted or listen to an event with the help of EventEmitter.</a:t>
            </a:r>
            <a:endParaRPr lang="en-US"/>
          </a:p>
          <a:p>
            <a:r>
              <a:rPr lang="en-US"/>
              <a:t>An EventEmitter object has two main functions:</a:t>
            </a:r>
            <a:endParaRPr lang="en-US"/>
          </a:p>
          <a:p>
            <a:pPr lvl="1"/>
            <a:r>
              <a:rPr lang="en-US"/>
              <a:t>Emit a named event.</a:t>
            </a:r>
            <a:endParaRPr lang="en-US"/>
          </a:p>
          <a:p>
            <a:pPr lvl="1"/>
            <a:r>
              <a:rPr lang="en-US"/>
              <a:t>Attach and detach one or more event listeners to the named event.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80745"/>
          </a:xfrm>
        </p:spPr>
        <p:txBody>
          <a:bodyPr/>
          <a:p>
            <a:r>
              <a:rPr lang="en-US"/>
              <a:t>Steps to use event module</a:t>
            </a:r>
            <a:endParaRPr lang="en-US"/>
          </a:p>
        </p:txBody>
      </p:sp>
      <p:sp>
        <p:nvSpPr>
          <p:cNvPr id="3" name="Content Placeholder 2"/>
          <p:cNvSpPr>
            <a:spLocks noGrp="1"/>
          </p:cNvSpPr>
          <p:nvPr>
            <p:ph idx="1"/>
          </p:nvPr>
        </p:nvSpPr>
        <p:spPr>
          <a:xfrm>
            <a:off x="838200" y="1246505"/>
            <a:ext cx="10515600" cy="4930775"/>
          </a:xfrm>
        </p:spPr>
        <p:txBody>
          <a:bodyPr/>
          <a:p>
            <a:pPr marL="0" indent="0">
              <a:buNone/>
            </a:pPr>
            <a:r>
              <a:rPr lang="en-US"/>
              <a:t>1. First, include the events module using the require() function:</a:t>
            </a:r>
            <a:endParaRPr lang="en-US"/>
          </a:p>
          <a:p>
            <a:pPr marL="0" indent="0">
              <a:buNone/>
            </a:pPr>
            <a:r>
              <a:rPr lang="en-US"/>
              <a:t>		</a:t>
            </a:r>
            <a:r>
              <a:rPr lang="en-US" b="1"/>
              <a:t>const EventEmitter = require('events');</a:t>
            </a:r>
            <a:endParaRPr lang="en-US" b="1"/>
          </a:p>
          <a:p>
            <a:pPr marL="0" indent="0">
              <a:buNone/>
            </a:pPr>
            <a:r>
              <a:rPr lang="en-US"/>
              <a:t>2. The EventEmitter is a class ,create a new instance of the 	EventEmitter class:</a:t>
            </a:r>
            <a:endParaRPr lang="en-US"/>
          </a:p>
          <a:p>
            <a:pPr marL="0" indent="0">
              <a:buNone/>
            </a:pPr>
            <a:r>
              <a:rPr lang="en-US"/>
              <a:t>		</a:t>
            </a:r>
            <a:r>
              <a:rPr lang="en-US" b="1"/>
              <a:t>	const event = new EventEmitter();</a:t>
            </a:r>
            <a:endParaRPr lang="en-US"/>
          </a:p>
          <a:p>
            <a:pPr marL="0" indent="0">
              <a:buNone/>
            </a:pPr>
            <a:r>
              <a:rPr lang="en-US"/>
              <a:t>3. Third, attach one or more event handlers to the event by using 	the on() method:</a:t>
            </a:r>
            <a:endParaRPr lang="en-US"/>
          </a:p>
          <a:p>
            <a:pPr marL="0" indent="0">
              <a:buNone/>
            </a:pPr>
            <a:r>
              <a:rPr lang="en-US"/>
              <a:t>		</a:t>
            </a:r>
            <a:r>
              <a:rPr lang="en-US" b="1"/>
              <a:t>	event.on('saved', ( ) =&gt; {</a:t>
            </a:r>
            <a:endParaRPr lang="en-US" b="1"/>
          </a:p>
          <a:p>
            <a:pPr marL="0" indent="0">
              <a:buNone/>
            </a:pPr>
            <a:r>
              <a:rPr lang="en-US" b="1"/>
              <a:t>    		console.log(`A saved event occurred.`);</a:t>
            </a:r>
            <a:endParaRPr lang="en-US" b="1"/>
          </a:p>
          <a:p>
            <a:pPr marL="0" indent="0">
              <a:buNone/>
            </a:pPr>
            <a:r>
              <a:rPr lang="en-US" b="1"/>
              <a:t>					});</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25145"/>
            <a:ext cx="10515600" cy="5652135"/>
          </a:xfrm>
        </p:spPr>
        <p:txBody>
          <a:bodyPr>
            <a:normAutofit lnSpcReduction="10000"/>
          </a:bodyPr>
          <a:p>
            <a:r>
              <a:rPr lang="en-US"/>
              <a:t>on is used to add a callback function that's going to be executed when the event is triggered</a:t>
            </a:r>
            <a:endParaRPr lang="en-US"/>
          </a:p>
          <a:p>
            <a:r>
              <a:rPr lang="en-US">
                <a:sym typeface="+mn-ea"/>
              </a:rPr>
              <a:t>emit is used to trigger an event</a:t>
            </a:r>
            <a:endParaRPr lang="en-US"/>
          </a:p>
          <a:p>
            <a:r>
              <a:rPr lang="en-US"/>
              <a:t>In this example, the event name is saved and the event handler is a callback. When the saved event occurs, the callback is invoked automatically.</a:t>
            </a:r>
            <a:endParaRPr lang="en-US"/>
          </a:p>
          <a:p>
            <a:r>
              <a:rPr lang="en-US"/>
              <a:t>Finally, trigger the saved event using the emit() method of the EventEmitter object.</a:t>
            </a:r>
            <a:endParaRPr lang="en-US"/>
          </a:p>
          <a:p>
            <a:pPr marL="0" indent="0">
              <a:buNone/>
            </a:pPr>
            <a:r>
              <a:rPr lang="en-US"/>
              <a:t>				</a:t>
            </a:r>
            <a:r>
              <a:rPr lang="en-US" b="1"/>
              <a:t>event.emit('saved');</a:t>
            </a:r>
            <a:endParaRPr lang="en-US"/>
          </a:p>
          <a:p>
            <a:pPr marL="0" indent="0">
              <a:buNone/>
            </a:pPr>
            <a:r>
              <a:rPr lang="en-US"/>
              <a:t>The example shows a simple EventEmitter instance with a single listener. The event.on() method is used to register listeners, while the event.emit() method is used to trigger the event.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7550"/>
          </a:xfrm>
        </p:spPr>
        <p:txBody>
          <a:bodyPr>
            <a:normAutofit fontScale="90000"/>
          </a:bodyPr>
          <a:p>
            <a:r>
              <a:rPr lang="en-US"/>
              <a:t>EXAMPLE </a:t>
            </a:r>
            <a:endParaRPr lang="en-US"/>
          </a:p>
        </p:txBody>
      </p:sp>
      <p:sp>
        <p:nvSpPr>
          <p:cNvPr id="3" name="Content Placeholder 2"/>
          <p:cNvSpPr>
            <a:spLocks noGrp="1"/>
          </p:cNvSpPr>
          <p:nvPr>
            <p:ph idx="1"/>
          </p:nvPr>
        </p:nvSpPr>
        <p:spPr>
          <a:xfrm>
            <a:off x="838200" y="1083310"/>
            <a:ext cx="10515600" cy="5093970"/>
          </a:xfrm>
        </p:spPr>
        <p:txBody>
          <a:bodyPr/>
          <a:p>
            <a:pPr marL="0" indent="0">
              <a:buNone/>
            </a:pPr>
            <a:r>
              <a:rPr lang="en-US"/>
              <a:t>const EventEmitter = require("events");</a:t>
            </a:r>
            <a:endParaRPr lang="en-US"/>
          </a:p>
          <a:p>
            <a:pPr marL="0" indent="0">
              <a:buNone/>
            </a:pPr>
            <a:r>
              <a:rPr lang="en-US"/>
              <a:t>const event = new EventEmitter();</a:t>
            </a:r>
            <a:endParaRPr lang="en-US"/>
          </a:p>
          <a:p>
            <a:pPr marL="0" indent="0">
              <a:buNone/>
            </a:pPr>
            <a:r>
              <a:rPr lang="en-US"/>
              <a:t>event.on('save',()=&gt; {</a:t>
            </a:r>
            <a:endParaRPr lang="en-US"/>
          </a:p>
          <a:p>
            <a:pPr marL="0" indent="0">
              <a:buNone/>
            </a:pPr>
            <a:r>
              <a:rPr lang="en-US"/>
              <a:t>    console.log(`A saved event occurred.`);</a:t>
            </a:r>
            <a:endParaRPr lang="en-US"/>
          </a:p>
          <a:p>
            <a:pPr marL="0" indent="0">
              <a:buNone/>
            </a:pPr>
            <a:r>
              <a:rPr lang="en-US"/>
              <a:t>            });</a:t>
            </a:r>
            <a:endParaRPr lang="en-US"/>
          </a:p>
          <a:p>
            <a:pPr marL="0" indent="0">
              <a:buNone/>
            </a:pPr>
            <a:endParaRPr lang="en-US"/>
          </a:p>
          <a:p>
            <a:pPr marL="0" indent="0">
              <a:buNone/>
            </a:pPr>
            <a:r>
              <a:rPr lang="en-US"/>
              <a:t>event.emit('save');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96290"/>
          </a:xfrm>
        </p:spPr>
        <p:txBody>
          <a:bodyPr/>
          <a:p>
            <a:r>
              <a:rPr lang="en-US"/>
              <a:t>Timers</a:t>
            </a:r>
            <a:endParaRPr lang="en-US"/>
          </a:p>
        </p:txBody>
      </p:sp>
      <p:sp>
        <p:nvSpPr>
          <p:cNvPr id="3" name="Content Placeholder 2"/>
          <p:cNvSpPr>
            <a:spLocks noGrp="1"/>
          </p:cNvSpPr>
          <p:nvPr>
            <p:ph idx="1"/>
          </p:nvPr>
        </p:nvSpPr>
        <p:spPr>
          <a:xfrm>
            <a:off x="838200" y="1161415"/>
            <a:ext cx="10515600" cy="5247640"/>
          </a:xfrm>
        </p:spPr>
        <p:txBody>
          <a:bodyPr>
            <a:normAutofit lnSpcReduction="10000"/>
          </a:bodyPr>
          <a:p>
            <a:r>
              <a:rPr lang="en-US"/>
              <a:t>The Timers module provides a way scheduling functions to be called later at a given time.</a:t>
            </a:r>
            <a:endParaRPr lang="en-US"/>
          </a:p>
          <a:p>
            <a:r>
              <a:rPr lang="en-US"/>
              <a:t>The Timer object is a global object in Node.js, and it is not necessary to import it using the require keyword.</a:t>
            </a:r>
            <a:endParaRPr lang="en-US"/>
          </a:p>
          <a:p>
            <a:r>
              <a:rPr lang="en-US"/>
              <a:t>The timer module exposes a global API for scheduling functions to be called at some future period of time. Because the timer functions are globals, there is no need to call require('node:timers') to use the API.</a:t>
            </a:r>
            <a:endParaRPr lang="en-US"/>
          </a:p>
          <a:p>
            <a:r>
              <a:rPr lang="en-US"/>
              <a:t>The timer functions within Node.js implement a similar API as the timers API provided by Web Browsers but use a different internal implementation that is built around the Node.js Event Loop.</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9625"/>
          </a:xfrm>
        </p:spPr>
        <p:txBody>
          <a:bodyPr/>
          <a:p>
            <a:r>
              <a:rPr lang="en-US"/>
              <a:t>Example</a:t>
            </a:r>
            <a:endParaRPr lang="en-US"/>
          </a:p>
        </p:txBody>
      </p:sp>
      <p:sp>
        <p:nvSpPr>
          <p:cNvPr id="3" name="Content Placeholder 2"/>
          <p:cNvSpPr>
            <a:spLocks noGrp="1"/>
          </p:cNvSpPr>
          <p:nvPr>
            <p:ph idx="1"/>
          </p:nvPr>
        </p:nvSpPr>
        <p:spPr>
          <a:xfrm>
            <a:off x="838200" y="1322705"/>
            <a:ext cx="10515600" cy="4854575"/>
          </a:xfrm>
        </p:spPr>
        <p:txBody>
          <a:bodyPr/>
          <a:p>
            <a:pPr marL="0" indent="0">
              <a:buNone/>
            </a:pPr>
            <a:r>
              <a:rPr lang="en-US"/>
              <a:t>Problem : Write "Hello" every 500 milliseconds:</a:t>
            </a:r>
            <a:endParaRPr lang="en-US"/>
          </a:p>
          <a:p>
            <a:pPr marL="0" indent="0">
              <a:buNone/>
            </a:pPr>
            <a:r>
              <a:rPr lang="en-US"/>
              <a:t> </a:t>
            </a:r>
            <a:endParaRPr lang="en-US"/>
          </a:p>
          <a:p>
            <a:pPr marL="0" indent="0">
              <a:buNone/>
            </a:pPr>
            <a:r>
              <a:rPr lang="en-US"/>
              <a:t>Solution: </a:t>
            </a:r>
            <a:endParaRPr lang="en-US"/>
          </a:p>
          <a:p>
            <a:pPr marL="0" indent="0">
              <a:buNone/>
            </a:pPr>
            <a:r>
              <a:rPr lang="en-US"/>
              <a:t>var myInt = setInterval(function () {</a:t>
            </a:r>
            <a:endParaRPr lang="en-US"/>
          </a:p>
          <a:p>
            <a:pPr marL="0" indent="0">
              <a:buNone/>
            </a:pPr>
            <a:r>
              <a:rPr lang="en-US"/>
              <a:t> console.log("Hello");</a:t>
            </a:r>
            <a:endParaRPr lang="en-US"/>
          </a:p>
          <a:p>
            <a:pPr marL="0" indent="0">
              <a:buNone/>
            </a:pPr>
            <a:r>
              <a:rPr lang="en-US"/>
              <a:t>}, 500);</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5997</Words>
  <Application>WPS Presentation</Application>
  <PresentationFormat>Widescreen</PresentationFormat>
  <Paragraphs>152</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Times New Roman Regular</vt:lpstr>
      <vt:lpstr>Calibri Light</vt:lpstr>
      <vt:lpstr>Helvetica Neue</vt:lpstr>
      <vt:lpstr>Calibri</vt:lpstr>
      <vt:lpstr>Microsoft YaHei</vt:lpstr>
      <vt:lpstr>汉仪旗黑</vt:lpstr>
      <vt:lpstr>Arial Unicode MS</vt:lpstr>
      <vt:lpstr>宋体-简</vt:lpstr>
      <vt:lpstr>Office Theme</vt:lpstr>
      <vt:lpstr>INT 222 ADVANCE WEB DEVELOPMENT</vt:lpstr>
      <vt:lpstr>PowerPoint 演示文稿</vt:lpstr>
      <vt:lpstr>Event Module</vt:lpstr>
      <vt:lpstr>The EventEmitter Object</vt:lpstr>
      <vt:lpstr>Steps to use event module</vt:lpstr>
      <vt:lpstr>PowerPoint 演示文稿</vt:lpstr>
      <vt:lpstr>EXAMPLE </vt:lpstr>
      <vt:lpstr>Timers</vt:lpstr>
      <vt:lpstr>Example</vt:lpstr>
      <vt:lpstr>PowerPoint 演示文稿</vt:lpstr>
      <vt:lpstr>HTTP MODULE </vt:lpstr>
      <vt:lpstr>PowerPoint 演示文稿</vt:lpstr>
      <vt:lpstr>HTTP Methods </vt:lpstr>
      <vt:lpstr>Program to create server</vt:lpstr>
      <vt:lpstr>Using URL</vt:lpstr>
      <vt:lpstr>Handle Http Request (Routing)</vt:lpstr>
      <vt:lpstr>Task </vt:lpstr>
      <vt:lpstr>nodemon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 222 ADVANCE WEB DEVELOPMENT</dc:title>
  <dc:creator>divya</dc:creator>
  <cp:lastModifiedBy>Divya Thakur</cp:lastModifiedBy>
  <cp:revision>24</cp:revision>
  <dcterms:created xsi:type="dcterms:W3CDTF">2023-03-12T12:56:36Z</dcterms:created>
  <dcterms:modified xsi:type="dcterms:W3CDTF">2023-03-12T12:56:36Z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